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9"/>
  </p:notesMasterIdLst>
  <p:sldIdLst>
    <p:sldId id="256" r:id="rId2"/>
    <p:sldId id="258" r:id="rId3"/>
    <p:sldId id="259" r:id="rId4"/>
    <p:sldId id="260" r:id="rId5"/>
    <p:sldId id="317" r:id="rId6"/>
    <p:sldId id="276" r:id="rId7"/>
    <p:sldId id="263" r:id="rId8"/>
    <p:sldId id="312" r:id="rId9"/>
    <p:sldId id="326" r:id="rId10"/>
    <p:sldId id="313" r:id="rId11"/>
    <p:sldId id="283" r:id="rId12"/>
    <p:sldId id="315" r:id="rId13"/>
    <p:sldId id="267" r:id="rId14"/>
    <p:sldId id="328" r:id="rId15"/>
    <p:sldId id="329" r:id="rId16"/>
    <p:sldId id="327" r:id="rId17"/>
    <p:sldId id="279" r:id="rId18"/>
  </p:sldIdLst>
  <p:sldSz cx="9144000" cy="5143500" type="screen16x9"/>
  <p:notesSz cx="6858000" cy="9144000"/>
  <p:embeddedFontLst>
    <p:embeddedFont>
      <p:font typeface="Libre Franklin" panose="020B0604020202020204" charset="0"/>
      <p:regular r:id="rId20"/>
      <p:bold r:id="rId21"/>
      <p:italic r:id="rId22"/>
      <p:boldItalic r:id="rId23"/>
    </p:embeddedFont>
    <p:embeddedFont>
      <p:font typeface="Libre Franklin Medium"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76F855-8960-47C3-AAB3-49167DFFC07A}">
  <a:tblStyle styleId="{2176F855-8960-47C3-AAB3-49167DFFC0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8" d="100"/>
          <a:sy n="108" d="100"/>
        </p:scale>
        <p:origin x="778"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9b62cbd3b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9b62cbd3b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a0f900027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a0f900027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d83cf88e8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d83cf88e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0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93d73b75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93d73b75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57fbe4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57fbe4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4">
  <p:cSld name="CUSTOM_8">
    <p:spTree>
      <p:nvGrpSpPr>
        <p:cNvPr id="1" name="Shape 203"/>
        <p:cNvGrpSpPr/>
        <p:nvPr/>
      </p:nvGrpSpPr>
      <p:grpSpPr>
        <a:xfrm>
          <a:off x="0" y="0"/>
          <a:ext cx="0" cy="0"/>
          <a:chOff x="0" y="0"/>
          <a:chExt cx="0" cy="0"/>
        </a:xfrm>
      </p:grpSpPr>
      <p:sp>
        <p:nvSpPr>
          <p:cNvPr id="204" name="Google Shape;204;p31"/>
          <p:cNvSpPr/>
          <p:nvPr/>
        </p:nvSpPr>
        <p:spPr>
          <a:xfrm rot="-5400000">
            <a:off x="53791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rot="5400454" flipH="1">
            <a:off x="-1715103"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a:spLocks noGrp="1"/>
          </p:cNvSpPr>
          <p:nvPr>
            <p:ph type="subTitle" idx="1"/>
          </p:nvPr>
        </p:nvSpPr>
        <p:spPr>
          <a:xfrm>
            <a:off x="1054050" y="1544250"/>
            <a:ext cx="2967900" cy="96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207" name="Google Shape;207;p31"/>
          <p:cNvSpPr txBox="1">
            <a:spLocks noGrp="1"/>
          </p:cNvSpPr>
          <p:nvPr>
            <p:ph type="title"/>
          </p:nvPr>
        </p:nvSpPr>
        <p:spPr>
          <a:xfrm>
            <a:off x="823550" y="491400"/>
            <a:ext cx="7533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219"/>
        <p:cNvGrpSpPr/>
        <p:nvPr/>
      </p:nvGrpSpPr>
      <p:grpSpPr>
        <a:xfrm>
          <a:off x="0" y="0"/>
          <a:ext cx="0" cy="0"/>
          <a:chOff x="0" y="0"/>
          <a:chExt cx="0" cy="0"/>
        </a:xfrm>
      </p:grpSpPr>
      <p:sp>
        <p:nvSpPr>
          <p:cNvPr id="220" name="Google Shape;220;p34"/>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1"/>
          </p:nvPr>
        </p:nvSpPr>
        <p:spPr>
          <a:xfrm>
            <a:off x="4572000" y="1544250"/>
            <a:ext cx="3761700" cy="286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2" name="Google Shape;222;p3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3" name="Google Shape;223;p34"/>
          <p:cNvSpPr txBox="1">
            <a:spLocks noGrp="1"/>
          </p:cNvSpPr>
          <p:nvPr>
            <p:ph type="body" idx="2"/>
          </p:nvPr>
        </p:nvSpPr>
        <p:spPr>
          <a:xfrm>
            <a:off x="540000" y="1544250"/>
            <a:ext cx="40320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886216"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183300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flipH="1">
            <a:off x="616300" y="720000"/>
            <a:ext cx="2895600" cy="1851600"/>
          </a:xfrm>
          <a:prstGeom prst="rect">
            <a:avLst/>
          </a:prstGeom>
        </p:spPr>
        <p:txBody>
          <a:bodyPr spcFirstLastPara="1" wrap="square" lIns="91425" tIns="91425" rIns="91425" bIns="91425" anchor="t" anchorCtr="0">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17" name="Google Shape;17;p3"/>
          <p:cNvSpPr txBox="1">
            <a:spLocks noGrp="1"/>
          </p:cNvSpPr>
          <p:nvPr>
            <p:ph type="title" idx="2" hasCustomPrompt="1"/>
          </p:nvPr>
        </p:nvSpPr>
        <p:spPr>
          <a:xfrm flipH="1">
            <a:off x="616300" y="3795175"/>
            <a:ext cx="1635300" cy="988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 name="Google Shape;18;p3"/>
          <p:cNvSpPr txBox="1">
            <a:spLocks noGrp="1"/>
          </p:cNvSpPr>
          <p:nvPr>
            <p:ph type="subTitle" idx="1"/>
          </p:nvPr>
        </p:nvSpPr>
        <p:spPr>
          <a:xfrm flipH="1">
            <a:off x="5312925" y="3960725"/>
            <a:ext cx="3093600" cy="678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5530834"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flipH="1">
            <a:off x="240345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5374475" y="720000"/>
            <a:ext cx="3153300" cy="185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8" name="Google Shape;48;p9"/>
          <p:cNvSpPr txBox="1">
            <a:spLocks noGrp="1"/>
          </p:cNvSpPr>
          <p:nvPr>
            <p:ph type="title" idx="2" hasCustomPrompt="1"/>
          </p:nvPr>
        </p:nvSpPr>
        <p:spPr>
          <a:xfrm>
            <a:off x="6907825" y="3795175"/>
            <a:ext cx="1653900" cy="98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 name="Google Shape;49;p9"/>
          <p:cNvSpPr txBox="1">
            <a:spLocks noGrp="1"/>
          </p:cNvSpPr>
          <p:nvPr>
            <p:ph type="subTitle" idx="1"/>
          </p:nvPr>
        </p:nvSpPr>
        <p:spPr>
          <a:xfrm>
            <a:off x="720000" y="3960725"/>
            <a:ext cx="29919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17_1_1_1_1_1">
    <p:spTree>
      <p:nvGrpSpPr>
        <p:cNvPr id="1" name="Shape 84"/>
        <p:cNvGrpSpPr/>
        <p:nvPr/>
      </p:nvGrpSpPr>
      <p:grpSpPr>
        <a:xfrm>
          <a:off x="0" y="0"/>
          <a:ext cx="0" cy="0"/>
          <a:chOff x="0" y="0"/>
          <a:chExt cx="0" cy="0"/>
        </a:xfrm>
      </p:grpSpPr>
      <p:sp>
        <p:nvSpPr>
          <p:cNvPr id="85" name="Google Shape;85;p17"/>
          <p:cNvSpPr/>
          <p:nvPr/>
        </p:nvSpPr>
        <p:spPr>
          <a:xfrm>
            <a:off x="0" y="4410000"/>
            <a:ext cx="1299900" cy="744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rot="-5400454">
            <a:off x="6015293" y="166500"/>
            <a:ext cx="4545900" cy="1710900"/>
          </a:xfrm>
          <a:prstGeom prst="triangle">
            <a:avLst>
              <a:gd name="adj" fmla="val 522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92"/>
        <p:cNvGrpSpPr/>
        <p:nvPr/>
      </p:nvGrpSpPr>
      <p:grpSpPr>
        <a:xfrm>
          <a:off x="0" y="0"/>
          <a:ext cx="0" cy="0"/>
          <a:chOff x="0" y="0"/>
          <a:chExt cx="0" cy="0"/>
        </a:xfrm>
      </p:grpSpPr>
      <p:sp>
        <p:nvSpPr>
          <p:cNvPr id="93" name="Google Shape;93;p1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1"/>
          </p:nvPr>
        </p:nvSpPr>
        <p:spPr>
          <a:xfrm>
            <a:off x="62070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1" name="Google Shape;111;p22"/>
          <p:cNvSpPr txBox="1">
            <a:spLocks noGrp="1"/>
          </p:cNvSpPr>
          <p:nvPr>
            <p:ph type="subTitle" idx="2"/>
          </p:nvPr>
        </p:nvSpPr>
        <p:spPr>
          <a:xfrm>
            <a:off x="620700" y="2215425"/>
            <a:ext cx="25956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3"/>
          </p:nvPr>
        </p:nvSpPr>
        <p:spPr>
          <a:xfrm>
            <a:off x="62070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3" name="Google Shape;113;p22"/>
          <p:cNvSpPr txBox="1">
            <a:spLocks noGrp="1"/>
          </p:cNvSpPr>
          <p:nvPr>
            <p:ph type="subTitle" idx="4"/>
          </p:nvPr>
        </p:nvSpPr>
        <p:spPr>
          <a:xfrm>
            <a:off x="3342325"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4" name="Google Shape;114;p22"/>
          <p:cNvSpPr txBox="1">
            <a:spLocks noGrp="1"/>
          </p:cNvSpPr>
          <p:nvPr>
            <p:ph type="subTitle" idx="5"/>
          </p:nvPr>
        </p:nvSpPr>
        <p:spPr>
          <a:xfrm>
            <a:off x="606395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5" name="Google Shape;115;p22"/>
          <p:cNvSpPr txBox="1">
            <a:spLocks noGrp="1"/>
          </p:cNvSpPr>
          <p:nvPr>
            <p:ph type="subTitle" idx="6"/>
          </p:nvPr>
        </p:nvSpPr>
        <p:spPr>
          <a:xfrm>
            <a:off x="620700" y="3428625"/>
            <a:ext cx="21393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6" name="Google Shape;116;p22"/>
          <p:cNvSpPr txBox="1">
            <a:spLocks noGrp="1"/>
          </p:cNvSpPr>
          <p:nvPr>
            <p:ph type="subTitle" idx="7"/>
          </p:nvPr>
        </p:nvSpPr>
        <p:spPr>
          <a:xfrm>
            <a:off x="3342325"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7" name="Google Shape;117;p22"/>
          <p:cNvSpPr txBox="1">
            <a:spLocks noGrp="1"/>
          </p:cNvSpPr>
          <p:nvPr>
            <p:ph type="subTitle" idx="8"/>
          </p:nvPr>
        </p:nvSpPr>
        <p:spPr>
          <a:xfrm>
            <a:off x="6063950"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8" name="Google Shape;118;p22"/>
          <p:cNvSpPr txBox="1">
            <a:spLocks noGrp="1"/>
          </p:cNvSpPr>
          <p:nvPr>
            <p:ph type="title" hasCustomPrompt="1"/>
          </p:nvPr>
        </p:nvSpPr>
        <p:spPr>
          <a:xfrm flipH="1">
            <a:off x="62070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a:spLocks noGrp="1"/>
          </p:cNvSpPr>
          <p:nvPr>
            <p:ph type="title" idx="9" hasCustomPrompt="1"/>
          </p:nvPr>
        </p:nvSpPr>
        <p:spPr>
          <a:xfrm>
            <a:off x="3342325"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a:spLocks noGrp="1"/>
          </p:cNvSpPr>
          <p:nvPr>
            <p:ph type="title" idx="13" hasCustomPrompt="1"/>
          </p:nvPr>
        </p:nvSpPr>
        <p:spPr>
          <a:xfrm>
            <a:off x="606395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a:spLocks noGrp="1"/>
          </p:cNvSpPr>
          <p:nvPr>
            <p:ph type="title" idx="14" hasCustomPrompt="1"/>
          </p:nvPr>
        </p:nvSpPr>
        <p:spPr>
          <a:xfrm flipH="1">
            <a:off x="62070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a:spLocks noGrp="1"/>
          </p:cNvSpPr>
          <p:nvPr>
            <p:ph type="title" idx="15" hasCustomPrompt="1"/>
          </p:nvPr>
        </p:nvSpPr>
        <p:spPr>
          <a:xfrm>
            <a:off x="3342325"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a:spLocks noGrp="1"/>
          </p:cNvSpPr>
          <p:nvPr>
            <p:ph type="title" idx="16" hasCustomPrompt="1"/>
          </p:nvPr>
        </p:nvSpPr>
        <p:spPr>
          <a:xfrm>
            <a:off x="606395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endParaRPr/>
          </a:p>
        </p:txBody>
      </p:sp>
      <p:sp>
        <p:nvSpPr>
          <p:cNvPr id="125" name="Google Shape;125;p22"/>
          <p:cNvSpPr txBox="1">
            <a:spLocks noGrp="1"/>
          </p:cNvSpPr>
          <p:nvPr>
            <p:ph type="subTitle" idx="18"/>
          </p:nvPr>
        </p:nvSpPr>
        <p:spPr>
          <a:xfrm>
            <a:off x="3342325"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6" name="Google Shape;126;p22"/>
          <p:cNvSpPr txBox="1">
            <a:spLocks noGrp="1"/>
          </p:cNvSpPr>
          <p:nvPr>
            <p:ph type="subTitle" idx="19"/>
          </p:nvPr>
        </p:nvSpPr>
        <p:spPr>
          <a:xfrm>
            <a:off x="6063950"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7" name="Google Shape;127;p22"/>
          <p:cNvSpPr txBox="1">
            <a:spLocks noGrp="1"/>
          </p:cNvSpPr>
          <p:nvPr>
            <p:ph type="subTitle" idx="20"/>
          </p:nvPr>
        </p:nvSpPr>
        <p:spPr>
          <a:xfrm>
            <a:off x="3342325"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8" name="Google Shape;128;p22"/>
          <p:cNvSpPr txBox="1">
            <a:spLocks noGrp="1"/>
          </p:cNvSpPr>
          <p:nvPr>
            <p:ph type="subTitle" idx="21"/>
          </p:nvPr>
        </p:nvSpPr>
        <p:spPr>
          <a:xfrm>
            <a:off x="606395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63" r:id="rId7"/>
    <p:sldLayoutId id="2147483665" r:id="rId8"/>
    <p:sldLayoutId id="2147483668" r:id="rId9"/>
    <p:sldLayoutId id="2147483677"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666570" y="1406595"/>
            <a:ext cx="4803371" cy="1560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b="1" dirty="0" smtClean="0">
                <a:latin typeface="Times New Roman" panose="02020603050405020304" pitchFamily="18" charset="0"/>
                <a:cs typeface="Times New Roman" panose="02020603050405020304" pitchFamily="18" charset="0"/>
              </a:rPr>
              <a:t>HELMET </a:t>
            </a:r>
            <a:br>
              <a:rPr lang="en-GB" sz="4000" b="1" dirty="0" smtClean="0">
                <a:latin typeface="Times New Roman" panose="02020603050405020304" pitchFamily="18" charset="0"/>
                <a:cs typeface="Times New Roman" panose="02020603050405020304" pitchFamily="18" charset="0"/>
              </a:rPr>
            </a:br>
            <a:r>
              <a:rPr lang="en-GB" sz="4000" b="1" dirty="0" smtClean="0">
                <a:latin typeface="Times New Roman" panose="02020603050405020304" pitchFamily="18" charset="0"/>
                <a:cs typeface="Times New Roman" panose="02020603050405020304" pitchFamily="18" charset="0"/>
              </a:rPr>
              <a:t>DETECTION</a:t>
            </a:r>
            <a:endParaRPr sz="4000" b="1" dirty="0">
              <a:latin typeface="Times New Roman" panose="02020603050405020304" pitchFamily="18" charset="0"/>
              <a:cs typeface="Times New Roman" panose="02020603050405020304" pitchFamily="18" charset="0"/>
            </a:endParaRPr>
          </a:p>
        </p:txBody>
      </p:sp>
      <p:grpSp>
        <p:nvGrpSpPr>
          <p:cNvPr id="251" name="Google Shape;251;p41"/>
          <p:cNvGrpSpPr/>
          <p:nvPr/>
        </p:nvGrpSpPr>
        <p:grpSpPr>
          <a:xfrm>
            <a:off x="4509705" y="346455"/>
            <a:ext cx="3881893" cy="3866200"/>
            <a:chOff x="1380325" y="456475"/>
            <a:chExt cx="4827625" cy="4811100"/>
          </a:xfrm>
        </p:grpSpPr>
        <p:sp>
          <p:nvSpPr>
            <p:cNvPr id="252" name="Google Shape;252;p41"/>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1"/>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1"/>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1"/>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1"/>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1"/>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1"/>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249;p41"/>
          <p:cNvSpPr txBox="1">
            <a:spLocks/>
          </p:cNvSpPr>
          <p:nvPr/>
        </p:nvSpPr>
        <p:spPr>
          <a:xfrm>
            <a:off x="4934178" y="4219379"/>
            <a:ext cx="4309073" cy="769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5200"/>
              <a:buFont typeface="Be Vietnam"/>
              <a:buNone/>
              <a:defRPr sz="6000" b="0" i="0" u="none" strike="noStrike" cap="none">
                <a:solidFill>
                  <a:srgbClr val="000000"/>
                </a:solidFill>
                <a:latin typeface="Be Vietnam"/>
                <a:ea typeface="Be Vietnam"/>
                <a:cs typeface="Be Vietnam"/>
                <a:sym typeface="Be Vietnam"/>
              </a:defRPr>
            </a:lvl1pPr>
            <a:lvl2pPr marR="0" lvl="1"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2pPr>
            <a:lvl3pPr marR="0" lvl="2"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3pPr>
            <a:lvl4pPr marR="0" lvl="3"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4pPr>
            <a:lvl5pPr marR="0" lvl="4"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5pPr>
            <a:lvl6pPr marR="0" lvl="5"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6pPr>
            <a:lvl7pPr marR="0" lvl="6"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7pPr>
            <a:lvl8pPr marR="0" lvl="7"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8pPr>
            <a:lvl9pPr marR="0" lvl="8" algn="ctr" rtl="0">
              <a:lnSpc>
                <a:spcPct val="100000"/>
              </a:lnSpc>
              <a:spcBef>
                <a:spcPts val="0"/>
              </a:spcBef>
              <a:spcAft>
                <a:spcPts val="0"/>
              </a:spcAft>
              <a:buClr>
                <a:srgbClr val="000000"/>
              </a:buClr>
              <a:buSzPts val="5200"/>
              <a:buFont typeface="Be Vietnam"/>
              <a:buNone/>
              <a:defRPr sz="5200" b="0" i="0" u="none" strike="noStrike" cap="none">
                <a:solidFill>
                  <a:srgbClr val="000000"/>
                </a:solidFill>
                <a:latin typeface="Be Vietnam"/>
                <a:ea typeface="Be Vietnam"/>
                <a:cs typeface="Be Vietnam"/>
                <a:sym typeface="Be Vietnam"/>
              </a:defRPr>
            </a:lvl9pPr>
          </a:lstStyle>
          <a:p>
            <a:r>
              <a:rPr lang="az-Latn-AZ" sz="4000" b="1" i="1" dirty="0" smtClean="0">
                <a:latin typeface="Times New Roman" panose="02020603050405020304" pitchFamily="18" charset="0"/>
                <a:cs typeface="Times New Roman" panose="02020603050405020304" pitchFamily="18" charset="0"/>
              </a:rPr>
              <a:t>Edalet Mehreliyev</a:t>
            </a:r>
            <a:endParaRPr lang="en-GB" sz="40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E284-ECE1-02FC-E0DE-71C017513115}"/>
              </a:ext>
            </a:extLst>
          </p:cNvPr>
          <p:cNvSpPr>
            <a:spLocks noGrp="1"/>
          </p:cNvSpPr>
          <p:nvPr>
            <p:ph type="title"/>
          </p:nvPr>
        </p:nvSpPr>
        <p:spPr>
          <a:xfrm flipH="1">
            <a:off x="112871" y="495821"/>
            <a:ext cx="3878580" cy="1468220"/>
          </a:xfrm>
        </p:spPr>
        <p:txBody>
          <a:bodyPr/>
          <a:lstStyle/>
          <a:p>
            <a:pPr marL="0" indent="0">
              <a:spcAft>
                <a:spcPts val="1600"/>
              </a:spcAft>
            </a:pPr>
            <a:r>
              <a:rPr lang="en-US" sz="4400" b="1" i="1" dirty="0" smtClean="0">
                <a:latin typeface="Times New Roman" panose="02020603050405020304" pitchFamily="18" charset="0"/>
                <a:cs typeface="Times New Roman" panose="02020603050405020304" pitchFamily="18" charset="0"/>
              </a:rPr>
              <a:t>Detection Implementation</a:t>
            </a:r>
          </a:p>
        </p:txBody>
      </p:sp>
      <p:sp>
        <p:nvSpPr>
          <p:cNvPr id="3" name="Title 2">
            <a:extLst>
              <a:ext uri="{FF2B5EF4-FFF2-40B4-BE49-F238E27FC236}">
                <a16:creationId xmlns:a16="http://schemas.microsoft.com/office/drawing/2014/main" id="{0FCE8BBE-B53C-7FE4-58F5-EE5280623EA1}"/>
              </a:ext>
            </a:extLst>
          </p:cNvPr>
          <p:cNvSpPr>
            <a:spLocks noGrp="1"/>
          </p:cNvSpPr>
          <p:nvPr>
            <p:ph type="title" idx="2"/>
          </p:nvPr>
        </p:nvSpPr>
        <p:spPr/>
        <p:txBody>
          <a:bodyPr/>
          <a:lstStyle/>
          <a:p>
            <a:r>
              <a:rPr lang="en-US" b="1" dirty="0"/>
              <a:t>04</a:t>
            </a:r>
          </a:p>
        </p:txBody>
      </p:sp>
      <p:pic>
        <p:nvPicPr>
          <p:cNvPr id="5" name="Picture 4">
            <a:extLst>
              <a:ext uri="{FF2B5EF4-FFF2-40B4-BE49-F238E27FC236}">
                <a16:creationId xmlns:a16="http://schemas.microsoft.com/office/drawing/2014/main" id="{CF8D08D1-DD9A-4C03-E43F-8EF3FAA2B511}"/>
              </a:ext>
            </a:extLst>
          </p:cNvPr>
          <p:cNvPicPr>
            <a:picLocks noChangeAspect="1"/>
          </p:cNvPicPr>
          <p:nvPr/>
        </p:nvPicPr>
        <p:blipFill>
          <a:blip r:embed="rId2"/>
          <a:stretch>
            <a:fillRect/>
          </a:stretch>
        </p:blipFill>
        <p:spPr>
          <a:xfrm>
            <a:off x="5261551" y="1507182"/>
            <a:ext cx="3069448" cy="2875895"/>
          </a:xfrm>
          <a:prstGeom prst="rect">
            <a:avLst/>
          </a:prstGeom>
        </p:spPr>
      </p:pic>
    </p:spTree>
    <p:extLst>
      <p:ext uri="{BB962C8B-B14F-4D97-AF65-F5344CB8AC3E}">
        <p14:creationId xmlns:p14="http://schemas.microsoft.com/office/powerpoint/2010/main" val="1714869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7" name="Google Shape;2837;p68"/>
          <p:cNvSpPr txBox="1">
            <a:spLocks noGrp="1"/>
          </p:cNvSpPr>
          <p:nvPr>
            <p:ph type="title"/>
          </p:nvPr>
        </p:nvSpPr>
        <p:spPr>
          <a:xfrm>
            <a:off x="247106" y="212794"/>
            <a:ext cx="8100000" cy="572700"/>
          </a:xfrm>
          <a:prstGeom prst="rect">
            <a:avLst/>
          </a:prstGeom>
        </p:spPr>
        <p:txBody>
          <a:bodyPr spcFirstLastPara="1" wrap="square" lIns="91425" tIns="91425" rIns="91425" bIns="91425" anchor="t" anchorCtr="0">
            <a:noAutofit/>
          </a:bodyPr>
          <a:lstStyle/>
          <a:p>
            <a:pPr marL="0" indent="0">
              <a:spcAft>
                <a:spcPts val="1600"/>
              </a:spcAft>
            </a:pPr>
            <a:r>
              <a:rPr lang="en-US" sz="2400" i="1" dirty="0" smtClean="0">
                <a:latin typeface="Times New Roman" panose="02020603050405020304" pitchFamily="18" charset="0"/>
                <a:cs typeface="Times New Roman" panose="02020603050405020304" pitchFamily="18" charset="0"/>
              </a:rPr>
              <a:t>Detection Implementation</a:t>
            </a:r>
          </a:p>
        </p:txBody>
      </p:sp>
      <p:sp>
        <p:nvSpPr>
          <p:cNvPr id="2" name="Rectangle 1">
            <a:extLst>
              <a:ext uri="{FF2B5EF4-FFF2-40B4-BE49-F238E27FC236}">
                <a16:creationId xmlns:a16="http://schemas.microsoft.com/office/drawing/2014/main" id="{1D6BD3DE-BF2D-4D9D-5F1C-8B783B205FE9}"/>
              </a:ext>
            </a:extLst>
          </p:cNvPr>
          <p:cNvSpPr/>
          <p:nvPr/>
        </p:nvSpPr>
        <p:spPr>
          <a:xfrm>
            <a:off x="2708703" y="2307908"/>
            <a:ext cx="5548669" cy="58477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marL="457200" indent="-457200" algn="ctr"/>
            <a:r>
              <a:rPr lang="en-US" sz="1600" dirty="0" smtClean="0">
                <a:ln w="0"/>
                <a:solidFill>
                  <a:schemeClr val="tx1"/>
                </a:solidFill>
                <a:latin typeface="Times New Roman" panose="02020603050405020304" pitchFamily="18" charset="0"/>
                <a:cs typeface="Times New Roman" panose="02020603050405020304" pitchFamily="18" charset="0"/>
              </a:rPr>
              <a:t>The system can detect helmets in different image formats and under different lighting and environmental conditions.</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DA1DF22-D0B9-1982-4FAA-4CB0F2277502}"/>
              </a:ext>
            </a:extLst>
          </p:cNvPr>
          <p:cNvSpPr/>
          <p:nvPr/>
        </p:nvSpPr>
        <p:spPr>
          <a:xfrm>
            <a:off x="247106" y="3519488"/>
            <a:ext cx="7196242" cy="33855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marL="285750" indent="-285750" algn="ctr"/>
            <a:r>
              <a:rPr lang="en-US" sz="1600" dirty="0" smtClean="0">
                <a:ln w="0"/>
                <a:solidFill>
                  <a:schemeClr val="tx1"/>
                </a:solidFill>
                <a:latin typeface="Times New Roman" panose="02020603050405020304" pitchFamily="18" charset="0"/>
                <a:cs typeface="Times New Roman" panose="02020603050405020304" pitchFamily="18" charset="0"/>
              </a:rPr>
              <a:t>It provides automatic helmet detection when new images are entered into the system.</a:t>
            </a:r>
            <a:endParaRPr lang="en-US" sz="1600" dirty="0">
              <a:ln w="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1A69C4B-B2C6-9F02-D167-2FE4B217647C}"/>
              </a:ext>
            </a:extLst>
          </p:cNvPr>
          <p:cNvSpPr/>
          <p:nvPr/>
        </p:nvSpPr>
        <p:spPr>
          <a:xfrm>
            <a:off x="247106" y="1096328"/>
            <a:ext cx="5487924" cy="58477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marL="342900" indent="-342900"/>
            <a:r>
              <a:rPr lang="en-US" sz="1600" dirty="0" smtClean="0">
                <a:ln w="0"/>
                <a:solidFill>
                  <a:schemeClr val="tx1"/>
                </a:solidFill>
                <a:latin typeface="Times New Roman" panose="02020603050405020304" pitchFamily="18" charset="0"/>
                <a:cs typeface="Times New Roman" panose="02020603050405020304" pitchFamily="18" charset="0"/>
              </a:rPr>
              <a:t>Develop the system to process images and video streams, applying the YOLOv3 model to detect helmets in real-time.</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38BA-C89C-0928-4A33-9D8CCE8E2600}"/>
              </a:ext>
            </a:extLst>
          </p:cNvPr>
          <p:cNvSpPr>
            <a:spLocks noGrp="1"/>
          </p:cNvSpPr>
          <p:nvPr>
            <p:ph type="title"/>
          </p:nvPr>
        </p:nvSpPr>
        <p:spPr>
          <a:xfrm flipH="1">
            <a:off x="173946" y="651748"/>
            <a:ext cx="3872273" cy="1131285"/>
          </a:xfrm>
        </p:spPr>
        <p:txBody>
          <a:bodyPr/>
          <a:lstStyle/>
          <a:p>
            <a:pPr marL="0" indent="0">
              <a:spcAft>
                <a:spcPts val="1600"/>
              </a:spcAft>
            </a:pPr>
            <a:r>
              <a:rPr lang="en-US" sz="4400" b="1" i="1" dirty="0" smtClean="0">
                <a:latin typeface="Times New Roman" panose="02020603050405020304" pitchFamily="18" charset="0"/>
                <a:cs typeface="Times New Roman" panose="02020603050405020304" pitchFamily="18" charset="0"/>
              </a:rPr>
              <a:t>Testing and Validation</a:t>
            </a:r>
          </a:p>
        </p:txBody>
      </p:sp>
      <p:sp>
        <p:nvSpPr>
          <p:cNvPr id="3" name="Title 2">
            <a:extLst>
              <a:ext uri="{FF2B5EF4-FFF2-40B4-BE49-F238E27FC236}">
                <a16:creationId xmlns:a16="http://schemas.microsoft.com/office/drawing/2014/main" id="{9E906BA1-8915-B1C4-3125-35D06359C496}"/>
              </a:ext>
            </a:extLst>
          </p:cNvPr>
          <p:cNvSpPr>
            <a:spLocks noGrp="1"/>
          </p:cNvSpPr>
          <p:nvPr>
            <p:ph type="title" idx="2"/>
          </p:nvPr>
        </p:nvSpPr>
        <p:spPr/>
        <p:txBody>
          <a:bodyPr/>
          <a:lstStyle/>
          <a:p>
            <a:r>
              <a:rPr lang="en-US" b="1" dirty="0" smtClean="0"/>
              <a:t>0</a:t>
            </a:r>
            <a:r>
              <a:rPr lang="az-Latn-AZ" b="1" dirty="0" smtClean="0"/>
              <a:t>5</a:t>
            </a:r>
            <a:endParaRPr lang="en-US" b="1" dirty="0"/>
          </a:p>
        </p:txBody>
      </p:sp>
      <p:pic>
        <p:nvPicPr>
          <p:cNvPr id="3076" name="Picture 4" descr="https://i.pinimg.com/564x/02/7a/48/027a48eb6ca0bbaef9e1d0790c23d0d2.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67" b="92012" l="5030" r="94970"/>
                    </a14:imgEffect>
                  </a14:imgLayer>
                </a14:imgProps>
              </a:ext>
              <a:ext uri="{28A0092B-C50C-407E-A947-70E740481C1C}">
                <a14:useLocalDpi xmlns:a14="http://schemas.microsoft.com/office/drawing/2010/main" val="0"/>
              </a:ext>
            </a:extLst>
          </a:blip>
          <a:srcRect/>
          <a:stretch>
            <a:fillRect/>
          </a:stretch>
        </p:blipFill>
        <p:spPr bwMode="auto">
          <a:xfrm>
            <a:off x="4684522" y="755946"/>
            <a:ext cx="3874135" cy="387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98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2" name="Rectangle 1">
            <a:extLst>
              <a:ext uri="{FF2B5EF4-FFF2-40B4-BE49-F238E27FC236}">
                <a16:creationId xmlns:a16="http://schemas.microsoft.com/office/drawing/2014/main" id="{4D2380C0-8006-A949-A278-A7D1EB952A96}"/>
              </a:ext>
            </a:extLst>
          </p:cNvPr>
          <p:cNvSpPr/>
          <p:nvPr/>
        </p:nvSpPr>
        <p:spPr>
          <a:xfrm>
            <a:off x="2489768" y="144566"/>
            <a:ext cx="3575018" cy="523220"/>
          </a:xfrm>
          <a:prstGeom prst="rect">
            <a:avLst/>
          </a:prstGeom>
          <a:noFill/>
        </p:spPr>
        <p:txBody>
          <a:bodyPr wrap="none" lIns="91440" tIns="45720" rIns="91440" bIns="45720">
            <a:spAutoFit/>
          </a:bodyPr>
          <a:lstStyle/>
          <a:p>
            <a:pPr algn="ctr"/>
            <a:r>
              <a:rPr lang="en-US" sz="2800" b="1" i="1" dirty="0" smtClean="0">
                <a:latin typeface="Times New Roman" panose="02020603050405020304" pitchFamily="18" charset="0"/>
                <a:cs typeface="Times New Roman" panose="02020603050405020304" pitchFamily="18" charset="0"/>
              </a:rPr>
              <a:t>Testing and Validation</a:t>
            </a:r>
            <a:endParaRPr lang="en-US" sz="2800" b="1" i="1" dirty="0">
              <a:ln w="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1A69C4B-B2C6-9F02-D167-2FE4B217647C}"/>
              </a:ext>
            </a:extLst>
          </p:cNvPr>
          <p:cNvSpPr/>
          <p:nvPr/>
        </p:nvSpPr>
        <p:spPr>
          <a:xfrm>
            <a:off x="1670142" y="1055699"/>
            <a:ext cx="5947144" cy="85060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marL="342900" indent="-342900" algn="ctr"/>
            <a:r>
              <a:rPr lang="en-US" sz="1600" dirty="0" smtClean="0">
                <a:ln w="0"/>
                <a:solidFill>
                  <a:schemeClr val="tx1"/>
                </a:solidFill>
                <a:latin typeface="Times New Roman" panose="02020603050405020304" pitchFamily="18" charset="0"/>
                <a:cs typeface="Times New Roman" panose="02020603050405020304" pitchFamily="18" charset="0"/>
              </a:rPr>
              <a:t>We test the system in different operating conditions and image qualities. And we make optimizations to increase the accuracy and speed of the results.</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7169" name="Picture 1"/>
          <p:cNvPicPr>
            <a:picLocks noChangeAspect="1" noChangeArrowheads="1"/>
          </p:cNvPicPr>
          <p:nvPr/>
        </p:nvPicPr>
        <p:blipFill>
          <a:blip r:embed="rId3"/>
          <a:srcRect/>
          <a:stretch>
            <a:fillRect/>
          </a:stretch>
        </p:blipFill>
        <p:spPr bwMode="auto">
          <a:xfrm>
            <a:off x="974743" y="2304395"/>
            <a:ext cx="2247899" cy="2561149"/>
          </a:xfrm>
          <a:prstGeom prst="rect">
            <a:avLst/>
          </a:prstGeom>
          <a:noFill/>
          <a:ln w="9525">
            <a:noFill/>
            <a:miter lim="800000"/>
            <a:headEnd/>
            <a:tailEnd/>
          </a:ln>
          <a:effectLst/>
        </p:spPr>
      </p:pic>
      <p:pic>
        <p:nvPicPr>
          <p:cNvPr id="7170" name="Picture 2"/>
          <p:cNvPicPr>
            <a:picLocks noChangeAspect="1" noChangeArrowheads="1"/>
          </p:cNvPicPr>
          <p:nvPr/>
        </p:nvPicPr>
        <p:blipFill>
          <a:blip r:embed="rId4"/>
          <a:srcRect/>
          <a:stretch>
            <a:fillRect/>
          </a:stretch>
        </p:blipFill>
        <p:spPr bwMode="auto">
          <a:xfrm>
            <a:off x="3507857" y="2314574"/>
            <a:ext cx="2271714" cy="2540793"/>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a:srcRect/>
          <a:stretch>
            <a:fillRect/>
          </a:stretch>
        </p:blipFill>
        <p:spPr bwMode="auto">
          <a:xfrm>
            <a:off x="6064786" y="2314574"/>
            <a:ext cx="2357438" cy="25836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38BA-C89C-0928-4A33-9D8CCE8E2600}"/>
              </a:ext>
            </a:extLst>
          </p:cNvPr>
          <p:cNvSpPr>
            <a:spLocks noGrp="1"/>
          </p:cNvSpPr>
          <p:nvPr>
            <p:ph type="title"/>
          </p:nvPr>
        </p:nvSpPr>
        <p:spPr>
          <a:xfrm flipH="1">
            <a:off x="173947" y="567928"/>
            <a:ext cx="4155305" cy="1131285"/>
          </a:xfrm>
        </p:spPr>
        <p:txBody>
          <a:bodyPr/>
          <a:lstStyle/>
          <a:p>
            <a:pPr marL="0" indent="0">
              <a:spcAft>
                <a:spcPts val="1600"/>
              </a:spcAft>
            </a:pPr>
            <a:r>
              <a:rPr lang="en-US" sz="4400" b="1" i="1" dirty="0" smtClean="0">
                <a:latin typeface="Times New Roman" panose="02020603050405020304" pitchFamily="18" charset="0"/>
                <a:cs typeface="Times New Roman" panose="02020603050405020304" pitchFamily="18" charset="0"/>
              </a:rPr>
              <a:t>Deployment and Monitoring</a:t>
            </a:r>
            <a:endParaRPr lang="en-US" sz="4400" b="1" i="1"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9E906BA1-8915-B1C4-3125-35D06359C496}"/>
              </a:ext>
            </a:extLst>
          </p:cNvPr>
          <p:cNvSpPr>
            <a:spLocks noGrp="1"/>
          </p:cNvSpPr>
          <p:nvPr>
            <p:ph type="title" idx="2"/>
          </p:nvPr>
        </p:nvSpPr>
        <p:spPr/>
        <p:txBody>
          <a:bodyPr/>
          <a:lstStyle/>
          <a:p>
            <a:r>
              <a:rPr lang="en-US" b="1" dirty="0" smtClean="0"/>
              <a:t>0</a:t>
            </a:r>
            <a:r>
              <a:rPr lang="az-Latn-AZ" b="1" dirty="0" smtClean="0"/>
              <a:t>6</a:t>
            </a:r>
            <a:endParaRPr lang="en-US" b="1" dirty="0"/>
          </a:p>
        </p:txBody>
      </p:sp>
      <p:pic>
        <p:nvPicPr>
          <p:cNvPr id="4098" name="Picture 2" descr="Story pin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5000" b="98098" l="2582" r="97418">
                        <a14:foregroundMark x1="2582" y1="25272" x2="3125" y2="95109"/>
                        <a14:foregroundMark x1="3261" y1="98098" x2="97283" y2="97147"/>
                        <a14:foregroundMark x1="95516" y1="89130" x2="97418" y2="42935"/>
                        <a14:foregroundMark x1="94158" y1="46196" x2="46467" y2="25951"/>
                        <a14:foregroundMark x1="45652" y1="25679" x2="2853" y2="26630"/>
                        <a14:foregroundMark x1="54891" y1="48913" x2="61549" y2="48913"/>
                        <a14:foregroundMark x1="58424" y1="42527" x2="58424" y2="42527"/>
                        <a14:foregroundMark x1="70380" y1="52989" x2="70380" y2="52989"/>
                        <a14:foregroundMark x1="31386" y1="75000" x2="31386" y2="75000"/>
                        <a14:foregroundMark x1="35462" y1="67935" x2="35462" y2="67935"/>
                        <a14:foregroundMark x1="21875" y1="67255" x2="21875" y2="67255"/>
                        <a14:foregroundMark x1="52989" y1="64538" x2="52989" y2="64538"/>
                        <a14:foregroundMark x1="61957" y1="80978" x2="61957" y2="80978"/>
                        <a14:foregroundMark x1="63859" y1="80435" x2="76766" y2="80978"/>
                        <a14:foregroundMark x1="68342" y1="61141" x2="68478" y2="60734"/>
                        <a14:foregroundMark x1="78533" y1="61685" x2="78533" y2="61685"/>
                        <a14:foregroundMark x1="45516" y1="61957" x2="45516" y2="61957"/>
                        <a14:foregroundMark x1="46467" y1="64946" x2="46467" y2="64946"/>
                        <a14:foregroundMark x1="70380" y1="75408" x2="70380" y2="75408"/>
                        <a14:foregroundMark x1="19158" y1="83967" x2="19158" y2="83967"/>
                        <a14:foregroundMark x1="47962" y1="84511" x2="47962" y2="84511"/>
                        <a14:foregroundMark x1="64810" y1="67120" x2="64810" y2="67120"/>
                        <a14:foregroundMark x1="83424" y1="33424" x2="83424" y2="33424"/>
                        <a14:foregroundMark x1="71332" y1="29348" x2="88451" y2="32065"/>
                        <a14:foregroundMark x1="63451" y1="27310" x2="85462" y2="27717"/>
                        <a14:foregroundMark x1="95380" y1="28397" x2="51630" y2="25272"/>
                        <a14:foregroundMark x1="70788" y1="71196" x2="70788" y2="75951"/>
                        <a14:foregroundMark x1="79484" y1="72554" x2="79484" y2="77989"/>
                        <a14:foregroundMark x1="2853" y1="29484" x2="97283" y2="30435"/>
                      </a14:backgroundRemoval>
                    </a14:imgEffect>
                  </a14:imgLayer>
                </a14:imgProps>
              </a:ext>
              <a:ext uri="{28A0092B-C50C-407E-A947-70E740481C1C}">
                <a14:useLocalDpi xmlns:a14="http://schemas.microsoft.com/office/drawing/2010/main" val="0"/>
              </a:ext>
            </a:extLst>
          </a:blip>
          <a:srcRect t="29491"/>
          <a:stretch/>
        </p:blipFill>
        <p:spPr bwMode="auto">
          <a:xfrm>
            <a:off x="4579620" y="1424940"/>
            <a:ext cx="4213859" cy="297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98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1;p48"/>
          <p:cNvSpPr txBox="1">
            <a:spLocks/>
          </p:cNvSpPr>
          <p:nvPr/>
        </p:nvSpPr>
        <p:spPr>
          <a:xfrm>
            <a:off x="399252" y="1544227"/>
            <a:ext cx="8020848" cy="1618073"/>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chemeClr val="dk1"/>
                </a:solidFill>
                <a:latin typeface="Libre Franklin"/>
                <a:ea typeface="Libre Franklin"/>
                <a:cs typeface="Libre Franklin"/>
                <a:sym typeface="Libre Franklin"/>
              </a:defRPr>
            </a:lvl9pPr>
          </a:lstStyle>
          <a:p>
            <a:pPr algn="just"/>
            <a:r>
              <a:rPr lang="az-Latn-AZ" sz="2000" dirty="0" smtClean="0">
                <a:latin typeface="Times New Roman" panose="02020603050405020304" pitchFamily="18" charset="0"/>
                <a:cs typeface="Times New Roman" panose="02020603050405020304" pitchFamily="18" charset="0"/>
              </a:rPr>
              <a:t>       </a:t>
            </a:r>
          </a:p>
          <a:p>
            <a:pPr algn="just"/>
            <a:r>
              <a:rPr lang="az-Latn-AZ"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We deploy the system. If a helmet is worn, it detects the helmet and displays the "helmet worn" message. Otherwise it says "helmet not worn".</a:t>
            </a:r>
            <a:endParaRPr lang="en-US" sz="2000" dirty="0">
              <a:latin typeface="Times New Roman" panose="02020603050405020304" pitchFamily="18" charset="0"/>
              <a:cs typeface="Times New Roman" panose="02020603050405020304" pitchFamily="18" charset="0"/>
            </a:endParaRPr>
          </a:p>
        </p:txBody>
      </p:sp>
      <p:pic>
        <p:nvPicPr>
          <p:cNvPr id="3" name="Picture 6" descr="https://i.pinimg.com/564x/fb/11/13/fb1113e0a8ea4c4a0dbee68979dc2f47.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35106" y1="7624" x2="4965" y2="8688"/>
                        <a14:backgroundMark x1="4965" y1="8688" x2="3723" y2="92730"/>
                        <a14:backgroundMark x1="3723" y1="92730" x2="95567" y2="92730"/>
                        <a14:backgroundMark x1="95567" y1="92730" x2="94504" y2="6738"/>
                        <a14:backgroundMark x1="94504" y1="6738" x2="29433" y2="7624"/>
                      </a14:backgroundRemoval>
                    </a14:imgEffect>
                  </a14:imgLayer>
                </a14:imgProps>
              </a:ext>
              <a:ext uri="{28A0092B-C50C-407E-A947-70E740481C1C}">
                <a14:useLocalDpi xmlns:a14="http://schemas.microsoft.com/office/drawing/2010/main" val="0"/>
              </a:ext>
            </a:extLst>
          </a:blip>
          <a:srcRect/>
          <a:stretch>
            <a:fillRect/>
          </a:stretch>
        </p:blipFill>
        <p:spPr bwMode="auto">
          <a:xfrm rot="19872172">
            <a:off x="-56557" y="945465"/>
            <a:ext cx="1402492" cy="140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49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6-25 at 15.27.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247" y="53339"/>
            <a:ext cx="9117753" cy="512873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11" name="Google Shape;2411;p64"/>
          <p:cNvSpPr txBox="1">
            <a:spLocks noGrp="1"/>
          </p:cNvSpPr>
          <p:nvPr>
            <p:ph type="title"/>
          </p:nvPr>
        </p:nvSpPr>
        <p:spPr>
          <a:xfrm>
            <a:off x="490207" y="2219498"/>
            <a:ext cx="5279515" cy="1424155"/>
          </a:xfrm>
          <a:prstGeom prst="rect">
            <a:avLst/>
          </a:prstGeom>
        </p:spPr>
        <p:txBody>
          <a:bodyPr spcFirstLastPara="1" wrap="square" lIns="91425" tIns="91425" rIns="91425" bIns="91425" anchor="t" anchorCtr="0">
            <a:noAutofit/>
          </a:bodyPr>
          <a:lstStyle/>
          <a:p>
            <a:pPr lvl="0"/>
            <a:r>
              <a:rPr lang="az-Latn-AZ" sz="3600" b="1" dirty="0">
                <a:ln w="0"/>
                <a:solidFill>
                  <a:schemeClr val="accent1"/>
                </a:solidFill>
                <a:effectLst>
                  <a:outerShdw blurRad="38100" dist="25400" dir="5400000" algn="ctr" rotWithShape="0">
                    <a:srgbClr val="6E747A">
                      <a:alpha val="43000"/>
                    </a:srgbClr>
                  </a:outerShdw>
                </a:effectLst>
                <a:latin typeface="Libre Franklin" pitchFamily="2" charset="0"/>
              </a:rPr>
              <a:t>Thanks for your attention!</a:t>
            </a:r>
            <a:endParaRPr sz="3600" b="1" dirty="0">
              <a:ln w="0"/>
              <a:solidFill>
                <a:schemeClr val="accent1"/>
              </a:solidFill>
              <a:effectLst>
                <a:outerShdw blurRad="38100" dist="25400" dir="5400000" algn="ctr" rotWithShape="0">
                  <a:srgbClr val="6E747A">
                    <a:alpha val="43000"/>
                  </a:srgbClr>
                </a:outerShdw>
              </a:effectLst>
              <a:latin typeface="Libre Franklin" pitchFamily="2" charset="0"/>
            </a:endParaRPr>
          </a:p>
        </p:txBody>
      </p:sp>
      <p:grpSp>
        <p:nvGrpSpPr>
          <p:cNvPr id="2423" name="Google Shape;2423;p64"/>
          <p:cNvGrpSpPr/>
          <p:nvPr/>
        </p:nvGrpSpPr>
        <p:grpSpPr>
          <a:xfrm>
            <a:off x="5768931" y="1634095"/>
            <a:ext cx="2887531" cy="2949380"/>
            <a:chOff x="4879014" y="1460851"/>
            <a:chExt cx="2887531" cy="2949380"/>
          </a:xfrm>
        </p:grpSpPr>
        <p:sp>
          <p:nvSpPr>
            <p:cNvPr id="2424" name="Google Shape;2424;p64"/>
            <p:cNvSpPr/>
            <p:nvPr/>
          </p:nvSpPr>
          <p:spPr>
            <a:xfrm>
              <a:off x="4928228" y="2932098"/>
              <a:ext cx="2838316" cy="1478133"/>
            </a:xfrm>
            <a:custGeom>
              <a:avLst/>
              <a:gdLst/>
              <a:ahLst/>
              <a:cxnLst/>
              <a:rect l="l" t="t" r="r" b="b"/>
              <a:pathLst>
                <a:path w="184666" h="96170" extrusionOk="0">
                  <a:moveTo>
                    <a:pt x="92333" y="0"/>
                  </a:moveTo>
                  <a:cubicBezTo>
                    <a:pt x="41330" y="0"/>
                    <a:pt x="1" y="21516"/>
                    <a:pt x="1" y="48068"/>
                  </a:cubicBezTo>
                  <a:cubicBezTo>
                    <a:pt x="1" y="74620"/>
                    <a:pt x="41330" y="96169"/>
                    <a:pt x="92333" y="96169"/>
                  </a:cubicBezTo>
                  <a:cubicBezTo>
                    <a:pt x="143336" y="96169"/>
                    <a:pt x="184666" y="74620"/>
                    <a:pt x="184666" y="48068"/>
                  </a:cubicBezTo>
                  <a:cubicBezTo>
                    <a:pt x="184666" y="21516"/>
                    <a:pt x="143336" y="0"/>
                    <a:pt x="923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5656259" y="3625009"/>
              <a:ext cx="1115647" cy="604886"/>
            </a:xfrm>
            <a:custGeom>
              <a:avLst/>
              <a:gdLst/>
              <a:ahLst/>
              <a:cxnLst/>
              <a:rect l="l" t="t" r="r" b="b"/>
              <a:pathLst>
                <a:path w="72586" h="39355" extrusionOk="0">
                  <a:moveTo>
                    <a:pt x="48273" y="0"/>
                  </a:moveTo>
                  <a:cubicBezTo>
                    <a:pt x="42606" y="0"/>
                    <a:pt x="36944" y="1251"/>
                    <a:pt x="32624" y="3753"/>
                  </a:cubicBezTo>
                  <a:cubicBezTo>
                    <a:pt x="25285" y="7990"/>
                    <a:pt x="24185" y="14461"/>
                    <a:pt x="29288" y="19364"/>
                  </a:cubicBezTo>
                  <a:cubicBezTo>
                    <a:pt x="28988" y="19431"/>
                    <a:pt x="28721" y="19564"/>
                    <a:pt x="28454" y="19698"/>
                  </a:cubicBezTo>
                  <a:lnTo>
                    <a:pt x="1135" y="35476"/>
                  </a:lnTo>
                  <a:cubicBezTo>
                    <a:pt x="1" y="36143"/>
                    <a:pt x="1" y="37210"/>
                    <a:pt x="1135" y="37878"/>
                  </a:cubicBezTo>
                  <a:lnTo>
                    <a:pt x="2869" y="38878"/>
                  </a:lnTo>
                  <a:cubicBezTo>
                    <a:pt x="3489" y="39196"/>
                    <a:pt x="4161" y="39355"/>
                    <a:pt x="4833" y="39355"/>
                  </a:cubicBezTo>
                  <a:cubicBezTo>
                    <a:pt x="5571" y="39355"/>
                    <a:pt x="6308" y="39163"/>
                    <a:pt x="6972" y="38778"/>
                  </a:cubicBezTo>
                  <a:lnTo>
                    <a:pt x="32424" y="22100"/>
                  </a:lnTo>
                  <a:cubicBezTo>
                    <a:pt x="32524" y="22033"/>
                    <a:pt x="32624" y="21966"/>
                    <a:pt x="32724" y="21900"/>
                  </a:cubicBezTo>
                  <a:cubicBezTo>
                    <a:pt x="37022" y="24355"/>
                    <a:pt x="42632" y="25581"/>
                    <a:pt x="48250" y="25581"/>
                  </a:cubicBezTo>
                  <a:cubicBezTo>
                    <a:pt x="53924" y="25581"/>
                    <a:pt x="59605" y="24330"/>
                    <a:pt x="63946" y="21833"/>
                  </a:cubicBezTo>
                  <a:cubicBezTo>
                    <a:pt x="72552" y="16863"/>
                    <a:pt x="72586" y="8757"/>
                    <a:pt x="63946" y="3753"/>
                  </a:cubicBezTo>
                  <a:cubicBezTo>
                    <a:pt x="59610" y="1251"/>
                    <a:pt x="53939" y="0"/>
                    <a:pt x="48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6987747" y="3466329"/>
              <a:ext cx="694724" cy="401464"/>
            </a:xfrm>
            <a:custGeom>
              <a:avLst/>
              <a:gdLst/>
              <a:ahLst/>
              <a:cxnLst/>
              <a:rect l="l" t="t" r="r" b="b"/>
              <a:pathLst>
                <a:path w="45200" h="26120" extrusionOk="0">
                  <a:moveTo>
                    <a:pt x="22583" y="0"/>
                  </a:moveTo>
                  <a:cubicBezTo>
                    <a:pt x="10107" y="0"/>
                    <a:pt x="0" y="5838"/>
                    <a:pt x="0" y="13043"/>
                  </a:cubicBezTo>
                  <a:cubicBezTo>
                    <a:pt x="0" y="20282"/>
                    <a:pt x="10107" y="26119"/>
                    <a:pt x="22583" y="26119"/>
                  </a:cubicBezTo>
                  <a:cubicBezTo>
                    <a:pt x="35059" y="26119"/>
                    <a:pt x="45199" y="20282"/>
                    <a:pt x="45199" y="13043"/>
                  </a:cubicBezTo>
                  <a:cubicBezTo>
                    <a:pt x="45199" y="5838"/>
                    <a:pt x="35059" y="0"/>
                    <a:pt x="225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5130236" y="3114233"/>
              <a:ext cx="1575533" cy="907368"/>
            </a:xfrm>
            <a:custGeom>
              <a:avLst/>
              <a:gdLst/>
              <a:ahLst/>
              <a:cxnLst/>
              <a:rect l="l" t="t" r="r" b="b"/>
              <a:pathLst>
                <a:path w="102507" h="59035" extrusionOk="0">
                  <a:moveTo>
                    <a:pt x="96123" y="0"/>
                  </a:moveTo>
                  <a:cubicBezTo>
                    <a:pt x="95810" y="0"/>
                    <a:pt x="95502" y="75"/>
                    <a:pt x="95235" y="226"/>
                  </a:cubicBezTo>
                  <a:lnTo>
                    <a:pt x="501" y="54931"/>
                  </a:lnTo>
                  <a:cubicBezTo>
                    <a:pt x="0" y="55098"/>
                    <a:pt x="0" y="55799"/>
                    <a:pt x="501" y="55965"/>
                  </a:cubicBezTo>
                  <a:lnTo>
                    <a:pt x="5471" y="58834"/>
                  </a:lnTo>
                  <a:cubicBezTo>
                    <a:pt x="5754" y="58968"/>
                    <a:pt x="6063" y="59034"/>
                    <a:pt x="6371" y="59034"/>
                  </a:cubicBezTo>
                  <a:cubicBezTo>
                    <a:pt x="6680" y="59034"/>
                    <a:pt x="6989" y="58968"/>
                    <a:pt x="7272" y="58834"/>
                  </a:cubicBezTo>
                  <a:lnTo>
                    <a:pt x="102006" y="4162"/>
                  </a:lnTo>
                  <a:cubicBezTo>
                    <a:pt x="102507" y="3995"/>
                    <a:pt x="102507" y="3294"/>
                    <a:pt x="102006" y="3128"/>
                  </a:cubicBezTo>
                  <a:lnTo>
                    <a:pt x="97036" y="226"/>
                  </a:lnTo>
                  <a:cubicBezTo>
                    <a:pt x="96753" y="75"/>
                    <a:pt x="96436" y="0"/>
                    <a:pt x="961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4967007" y="3333916"/>
              <a:ext cx="215026" cy="313410"/>
            </a:xfrm>
            <a:custGeom>
              <a:avLst/>
              <a:gdLst/>
              <a:ahLst/>
              <a:cxnLst/>
              <a:rect l="l" t="t" r="r" b="b"/>
              <a:pathLst>
                <a:path w="13990" h="20391" extrusionOk="0">
                  <a:moveTo>
                    <a:pt x="319" y="1"/>
                  </a:moveTo>
                  <a:cubicBezTo>
                    <a:pt x="119" y="1"/>
                    <a:pt x="0" y="288"/>
                    <a:pt x="213" y="410"/>
                  </a:cubicBezTo>
                  <a:cubicBezTo>
                    <a:pt x="3849" y="2077"/>
                    <a:pt x="11321" y="8382"/>
                    <a:pt x="13489" y="20224"/>
                  </a:cubicBezTo>
                  <a:cubicBezTo>
                    <a:pt x="13522" y="20324"/>
                    <a:pt x="13622" y="20391"/>
                    <a:pt x="13722" y="20391"/>
                  </a:cubicBezTo>
                  <a:lnTo>
                    <a:pt x="13789" y="20391"/>
                  </a:lnTo>
                  <a:cubicBezTo>
                    <a:pt x="13889" y="20391"/>
                    <a:pt x="13989" y="20257"/>
                    <a:pt x="13956" y="20124"/>
                  </a:cubicBezTo>
                  <a:cubicBezTo>
                    <a:pt x="11721" y="8115"/>
                    <a:pt x="4116" y="1710"/>
                    <a:pt x="380" y="9"/>
                  </a:cubicBezTo>
                  <a:cubicBezTo>
                    <a:pt x="359" y="3"/>
                    <a:pt x="338"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4879014" y="3525042"/>
              <a:ext cx="413253" cy="442210"/>
            </a:xfrm>
            <a:custGeom>
              <a:avLst/>
              <a:gdLst/>
              <a:ahLst/>
              <a:cxnLst/>
              <a:rect l="l" t="t" r="r" b="b"/>
              <a:pathLst>
                <a:path w="26887" h="28771" extrusionOk="0">
                  <a:moveTo>
                    <a:pt x="4832" y="1"/>
                  </a:moveTo>
                  <a:cubicBezTo>
                    <a:pt x="4399" y="1"/>
                    <a:pt x="3965" y="57"/>
                    <a:pt x="3536" y="183"/>
                  </a:cubicBezTo>
                  <a:cubicBezTo>
                    <a:pt x="1234" y="850"/>
                    <a:pt x="0" y="3386"/>
                    <a:pt x="934" y="5621"/>
                  </a:cubicBezTo>
                  <a:cubicBezTo>
                    <a:pt x="1301" y="6521"/>
                    <a:pt x="2002" y="7288"/>
                    <a:pt x="2502" y="8122"/>
                  </a:cubicBezTo>
                  <a:cubicBezTo>
                    <a:pt x="3002" y="8956"/>
                    <a:pt x="3269" y="9924"/>
                    <a:pt x="2902" y="10858"/>
                  </a:cubicBezTo>
                  <a:cubicBezTo>
                    <a:pt x="2602" y="11525"/>
                    <a:pt x="2102" y="12058"/>
                    <a:pt x="1868" y="12759"/>
                  </a:cubicBezTo>
                  <a:cubicBezTo>
                    <a:pt x="1268" y="14594"/>
                    <a:pt x="1601" y="16228"/>
                    <a:pt x="3436" y="17162"/>
                  </a:cubicBezTo>
                  <a:cubicBezTo>
                    <a:pt x="5304" y="18129"/>
                    <a:pt x="8306" y="17396"/>
                    <a:pt x="9274" y="19764"/>
                  </a:cubicBezTo>
                  <a:cubicBezTo>
                    <a:pt x="9607" y="20698"/>
                    <a:pt x="9640" y="21699"/>
                    <a:pt x="9807" y="22633"/>
                  </a:cubicBezTo>
                  <a:cubicBezTo>
                    <a:pt x="10241" y="24567"/>
                    <a:pt x="11342" y="26269"/>
                    <a:pt x="12976" y="27403"/>
                  </a:cubicBezTo>
                  <a:cubicBezTo>
                    <a:pt x="14177" y="28237"/>
                    <a:pt x="15578" y="28704"/>
                    <a:pt x="17046" y="28770"/>
                  </a:cubicBezTo>
                  <a:cubicBezTo>
                    <a:pt x="17046" y="28770"/>
                    <a:pt x="19814" y="27169"/>
                    <a:pt x="20982" y="26469"/>
                  </a:cubicBezTo>
                  <a:cubicBezTo>
                    <a:pt x="22817" y="25435"/>
                    <a:pt x="26052" y="23567"/>
                    <a:pt x="26052" y="23567"/>
                  </a:cubicBezTo>
                  <a:cubicBezTo>
                    <a:pt x="26686" y="22433"/>
                    <a:pt x="26886" y="21565"/>
                    <a:pt x="26886" y="19430"/>
                  </a:cubicBezTo>
                  <a:cubicBezTo>
                    <a:pt x="26886" y="17296"/>
                    <a:pt x="25619" y="13893"/>
                    <a:pt x="22716" y="12492"/>
                  </a:cubicBezTo>
                  <a:cubicBezTo>
                    <a:pt x="21849" y="12058"/>
                    <a:pt x="20715" y="11792"/>
                    <a:pt x="20181" y="10824"/>
                  </a:cubicBezTo>
                  <a:cubicBezTo>
                    <a:pt x="19681" y="9857"/>
                    <a:pt x="19914" y="8189"/>
                    <a:pt x="19781" y="7222"/>
                  </a:cubicBezTo>
                  <a:cubicBezTo>
                    <a:pt x="19614" y="5954"/>
                    <a:pt x="19347" y="4586"/>
                    <a:pt x="18447" y="3719"/>
                  </a:cubicBezTo>
                  <a:cubicBezTo>
                    <a:pt x="17614" y="2887"/>
                    <a:pt x="16297" y="2681"/>
                    <a:pt x="15049" y="2681"/>
                  </a:cubicBezTo>
                  <a:cubicBezTo>
                    <a:pt x="14947" y="2681"/>
                    <a:pt x="14845" y="2683"/>
                    <a:pt x="14744" y="2685"/>
                  </a:cubicBezTo>
                  <a:cubicBezTo>
                    <a:pt x="14272" y="2685"/>
                    <a:pt x="13801" y="2703"/>
                    <a:pt x="13329" y="2703"/>
                  </a:cubicBezTo>
                  <a:cubicBezTo>
                    <a:pt x="12700" y="2703"/>
                    <a:pt x="12071" y="2671"/>
                    <a:pt x="11442" y="2518"/>
                  </a:cubicBezTo>
                  <a:cubicBezTo>
                    <a:pt x="10374" y="2285"/>
                    <a:pt x="9507" y="1651"/>
                    <a:pt x="8573" y="1117"/>
                  </a:cubicBezTo>
                  <a:cubicBezTo>
                    <a:pt x="7401" y="494"/>
                    <a:pt x="6117" y="1"/>
                    <a:pt x="48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4980517" y="3708068"/>
              <a:ext cx="163629" cy="29772"/>
            </a:xfrm>
            <a:custGeom>
              <a:avLst/>
              <a:gdLst/>
              <a:ahLst/>
              <a:cxnLst/>
              <a:rect l="l" t="t" r="r" b="b"/>
              <a:pathLst>
                <a:path w="10646" h="1937" extrusionOk="0">
                  <a:moveTo>
                    <a:pt x="4554" y="1"/>
                  </a:moveTo>
                  <a:cubicBezTo>
                    <a:pt x="3072" y="1"/>
                    <a:pt x="1585" y="271"/>
                    <a:pt x="168" y="818"/>
                  </a:cubicBezTo>
                  <a:cubicBezTo>
                    <a:pt x="68" y="851"/>
                    <a:pt x="1" y="984"/>
                    <a:pt x="68" y="1084"/>
                  </a:cubicBezTo>
                  <a:cubicBezTo>
                    <a:pt x="101" y="1151"/>
                    <a:pt x="168" y="1185"/>
                    <a:pt x="234" y="1218"/>
                  </a:cubicBezTo>
                  <a:lnTo>
                    <a:pt x="368" y="1218"/>
                  </a:lnTo>
                  <a:cubicBezTo>
                    <a:pt x="1723" y="687"/>
                    <a:pt x="3142" y="425"/>
                    <a:pt x="4557" y="425"/>
                  </a:cubicBezTo>
                  <a:cubicBezTo>
                    <a:pt x="6521" y="425"/>
                    <a:pt x="8477" y="930"/>
                    <a:pt x="10242" y="1918"/>
                  </a:cubicBezTo>
                  <a:cubicBezTo>
                    <a:pt x="10271" y="1931"/>
                    <a:pt x="10300" y="1937"/>
                    <a:pt x="10328" y="1937"/>
                  </a:cubicBezTo>
                  <a:cubicBezTo>
                    <a:pt x="10519" y="1937"/>
                    <a:pt x="10646" y="1664"/>
                    <a:pt x="10442" y="1518"/>
                  </a:cubicBezTo>
                  <a:cubicBezTo>
                    <a:pt x="8625" y="513"/>
                    <a:pt x="6595" y="1"/>
                    <a:pt x="4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4953866" y="3565081"/>
              <a:ext cx="251238" cy="340138"/>
            </a:xfrm>
            <a:custGeom>
              <a:avLst/>
              <a:gdLst/>
              <a:ahLst/>
              <a:cxnLst/>
              <a:rect l="l" t="t" r="r" b="b"/>
              <a:pathLst>
                <a:path w="16346" h="22130" extrusionOk="0">
                  <a:moveTo>
                    <a:pt x="255" y="1"/>
                  </a:moveTo>
                  <a:cubicBezTo>
                    <a:pt x="173" y="1"/>
                    <a:pt x="92" y="38"/>
                    <a:pt x="67" y="113"/>
                  </a:cubicBezTo>
                  <a:cubicBezTo>
                    <a:pt x="0" y="214"/>
                    <a:pt x="67" y="347"/>
                    <a:pt x="167" y="380"/>
                  </a:cubicBezTo>
                  <a:cubicBezTo>
                    <a:pt x="6338" y="3049"/>
                    <a:pt x="15545" y="12756"/>
                    <a:pt x="15945" y="21929"/>
                  </a:cubicBezTo>
                  <a:cubicBezTo>
                    <a:pt x="15945" y="22029"/>
                    <a:pt x="16045" y="22129"/>
                    <a:pt x="16145" y="22129"/>
                  </a:cubicBezTo>
                  <a:cubicBezTo>
                    <a:pt x="16245" y="22096"/>
                    <a:pt x="16345" y="21996"/>
                    <a:pt x="16345" y="21896"/>
                  </a:cubicBezTo>
                  <a:cubicBezTo>
                    <a:pt x="15945" y="12556"/>
                    <a:pt x="6572" y="2715"/>
                    <a:pt x="334" y="13"/>
                  </a:cubicBezTo>
                  <a:cubicBezTo>
                    <a:pt x="309" y="5"/>
                    <a:pt x="282" y="1"/>
                    <a:pt x="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6199727" y="2603150"/>
              <a:ext cx="480405" cy="791924"/>
            </a:xfrm>
            <a:custGeom>
              <a:avLst/>
              <a:gdLst/>
              <a:ahLst/>
              <a:cxnLst/>
              <a:rect l="l" t="t" r="r" b="b"/>
              <a:pathLst>
                <a:path w="31256" h="51524" extrusionOk="0">
                  <a:moveTo>
                    <a:pt x="28206" y="0"/>
                  </a:moveTo>
                  <a:cubicBezTo>
                    <a:pt x="27923" y="0"/>
                    <a:pt x="27645" y="85"/>
                    <a:pt x="27420" y="254"/>
                  </a:cubicBezTo>
                  <a:lnTo>
                    <a:pt x="1968" y="14931"/>
                  </a:lnTo>
                  <a:cubicBezTo>
                    <a:pt x="801" y="15698"/>
                    <a:pt x="67" y="16966"/>
                    <a:pt x="0" y="18333"/>
                  </a:cubicBezTo>
                  <a:lnTo>
                    <a:pt x="0" y="21202"/>
                  </a:lnTo>
                  <a:lnTo>
                    <a:pt x="0" y="48455"/>
                  </a:lnTo>
                  <a:cubicBezTo>
                    <a:pt x="0" y="48555"/>
                    <a:pt x="0" y="48655"/>
                    <a:pt x="0" y="48755"/>
                  </a:cubicBezTo>
                  <a:cubicBezTo>
                    <a:pt x="67" y="49389"/>
                    <a:pt x="467" y="49956"/>
                    <a:pt x="1034" y="50290"/>
                  </a:cubicBezTo>
                  <a:lnTo>
                    <a:pt x="3102" y="51490"/>
                  </a:lnTo>
                  <a:lnTo>
                    <a:pt x="3203" y="51524"/>
                  </a:lnTo>
                  <a:cubicBezTo>
                    <a:pt x="2769" y="51290"/>
                    <a:pt x="2502" y="50857"/>
                    <a:pt x="2502" y="50356"/>
                  </a:cubicBezTo>
                  <a:lnTo>
                    <a:pt x="2502" y="23771"/>
                  </a:lnTo>
                  <a:lnTo>
                    <a:pt x="2502" y="19768"/>
                  </a:lnTo>
                  <a:cubicBezTo>
                    <a:pt x="2602" y="18367"/>
                    <a:pt x="3336" y="17099"/>
                    <a:pt x="4537" y="16365"/>
                  </a:cubicBezTo>
                  <a:lnTo>
                    <a:pt x="29922" y="1688"/>
                  </a:lnTo>
                  <a:cubicBezTo>
                    <a:pt x="30175" y="1519"/>
                    <a:pt x="30469" y="1430"/>
                    <a:pt x="30760" y="1430"/>
                  </a:cubicBezTo>
                  <a:cubicBezTo>
                    <a:pt x="30929" y="1430"/>
                    <a:pt x="31097" y="1460"/>
                    <a:pt x="31256" y="1521"/>
                  </a:cubicBezTo>
                  <a:cubicBezTo>
                    <a:pt x="30822" y="1288"/>
                    <a:pt x="29221" y="354"/>
                    <a:pt x="28854" y="154"/>
                  </a:cubicBezTo>
                  <a:cubicBezTo>
                    <a:pt x="28650" y="52"/>
                    <a:pt x="28426" y="0"/>
                    <a:pt x="28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6238690" y="2625283"/>
              <a:ext cx="451709" cy="772696"/>
            </a:xfrm>
            <a:custGeom>
              <a:avLst/>
              <a:gdLst/>
              <a:ahLst/>
              <a:cxnLst/>
              <a:rect l="l" t="t" r="r" b="b"/>
              <a:pathLst>
                <a:path w="29389" h="50273" extrusionOk="0">
                  <a:moveTo>
                    <a:pt x="28211" y="0"/>
                  </a:moveTo>
                  <a:cubicBezTo>
                    <a:pt x="27922" y="0"/>
                    <a:pt x="27646" y="97"/>
                    <a:pt x="27420" y="281"/>
                  </a:cubicBezTo>
                  <a:lnTo>
                    <a:pt x="2002" y="14925"/>
                  </a:lnTo>
                  <a:cubicBezTo>
                    <a:pt x="834" y="15659"/>
                    <a:pt x="100" y="16960"/>
                    <a:pt x="0" y="18328"/>
                  </a:cubicBezTo>
                  <a:lnTo>
                    <a:pt x="0" y="48916"/>
                  </a:lnTo>
                  <a:cubicBezTo>
                    <a:pt x="0" y="49699"/>
                    <a:pt x="651" y="50272"/>
                    <a:pt x="1358" y="50272"/>
                  </a:cubicBezTo>
                  <a:cubicBezTo>
                    <a:pt x="1584" y="50272"/>
                    <a:pt x="1817" y="50213"/>
                    <a:pt x="2035" y="50084"/>
                  </a:cubicBezTo>
                  <a:lnTo>
                    <a:pt x="27387" y="35440"/>
                  </a:lnTo>
                  <a:cubicBezTo>
                    <a:pt x="28554" y="34673"/>
                    <a:pt x="29288" y="33405"/>
                    <a:pt x="29388" y="32004"/>
                  </a:cubicBezTo>
                  <a:lnTo>
                    <a:pt x="29388" y="1382"/>
                  </a:lnTo>
                  <a:cubicBezTo>
                    <a:pt x="29355" y="1316"/>
                    <a:pt x="29355" y="1215"/>
                    <a:pt x="29355" y="1149"/>
                  </a:cubicBezTo>
                  <a:cubicBezTo>
                    <a:pt x="29355" y="1082"/>
                    <a:pt x="29355" y="1015"/>
                    <a:pt x="29321" y="982"/>
                  </a:cubicBezTo>
                  <a:lnTo>
                    <a:pt x="29321" y="915"/>
                  </a:lnTo>
                  <a:cubicBezTo>
                    <a:pt x="29321" y="882"/>
                    <a:pt x="29288" y="815"/>
                    <a:pt x="29288" y="748"/>
                  </a:cubicBezTo>
                  <a:cubicBezTo>
                    <a:pt x="29255" y="648"/>
                    <a:pt x="29221" y="582"/>
                    <a:pt x="29155" y="515"/>
                  </a:cubicBezTo>
                  <a:cubicBezTo>
                    <a:pt x="29155" y="448"/>
                    <a:pt x="29121" y="415"/>
                    <a:pt x="29088" y="415"/>
                  </a:cubicBezTo>
                  <a:cubicBezTo>
                    <a:pt x="29088" y="382"/>
                    <a:pt x="29054" y="348"/>
                    <a:pt x="29054" y="315"/>
                  </a:cubicBezTo>
                  <a:cubicBezTo>
                    <a:pt x="28988" y="281"/>
                    <a:pt x="28954" y="215"/>
                    <a:pt x="28921" y="181"/>
                  </a:cubicBezTo>
                  <a:cubicBezTo>
                    <a:pt x="28854" y="148"/>
                    <a:pt x="28788" y="115"/>
                    <a:pt x="28754" y="115"/>
                  </a:cubicBezTo>
                  <a:cubicBezTo>
                    <a:pt x="28575" y="38"/>
                    <a:pt x="28390" y="0"/>
                    <a:pt x="282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6209472" y="2602827"/>
              <a:ext cx="470660" cy="274416"/>
            </a:xfrm>
            <a:custGeom>
              <a:avLst/>
              <a:gdLst/>
              <a:ahLst/>
              <a:cxnLst/>
              <a:rect l="l" t="t" r="r" b="b"/>
              <a:pathLst>
                <a:path w="30622" h="17854" extrusionOk="0">
                  <a:moveTo>
                    <a:pt x="27618" y="1"/>
                  </a:moveTo>
                  <a:cubicBezTo>
                    <a:pt x="27319" y="1"/>
                    <a:pt x="27023" y="97"/>
                    <a:pt x="26786" y="275"/>
                  </a:cubicBezTo>
                  <a:lnTo>
                    <a:pt x="1368" y="14952"/>
                  </a:lnTo>
                  <a:cubicBezTo>
                    <a:pt x="801" y="15285"/>
                    <a:pt x="334" y="15786"/>
                    <a:pt x="0" y="16386"/>
                  </a:cubicBezTo>
                  <a:lnTo>
                    <a:pt x="2502" y="17854"/>
                  </a:lnTo>
                  <a:cubicBezTo>
                    <a:pt x="2835" y="17254"/>
                    <a:pt x="3302" y="16720"/>
                    <a:pt x="3903" y="16386"/>
                  </a:cubicBezTo>
                  <a:lnTo>
                    <a:pt x="29288" y="1709"/>
                  </a:lnTo>
                  <a:cubicBezTo>
                    <a:pt x="29554" y="1531"/>
                    <a:pt x="29866" y="1442"/>
                    <a:pt x="30172" y="1442"/>
                  </a:cubicBezTo>
                  <a:cubicBezTo>
                    <a:pt x="30325" y="1442"/>
                    <a:pt x="30477" y="1464"/>
                    <a:pt x="30622" y="1509"/>
                  </a:cubicBezTo>
                  <a:cubicBezTo>
                    <a:pt x="30222" y="1309"/>
                    <a:pt x="28554" y="375"/>
                    <a:pt x="28220" y="141"/>
                  </a:cubicBezTo>
                  <a:cubicBezTo>
                    <a:pt x="28030" y="46"/>
                    <a:pt x="27823" y="1"/>
                    <a:pt x="276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6468886" y="2857662"/>
              <a:ext cx="101027" cy="275938"/>
            </a:xfrm>
            <a:custGeom>
              <a:avLst/>
              <a:gdLst/>
              <a:ahLst/>
              <a:cxnLst/>
              <a:rect l="l" t="t" r="r" b="b"/>
              <a:pathLst>
                <a:path w="6573" h="17953" extrusionOk="0">
                  <a:moveTo>
                    <a:pt x="1889" y="1"/>
                  </a:moveTo>
                  <a:cubicBezTo>
                    <a:pt x="1288" y="1"/>
                    <a:pt x="651" y="176"/>
                    <a:pt x="1" y="540"/>
                  </a:cubicBezTo>
                  <a:lnTo>
                    <a:pt x="1" y="10047"/>
                  </a:lnTo>
                  <a:lnTo>
                    <a:pt x="1902" y="17953"/>
                  </a:lnTo>
                  <a:cubicBezTo>
                    <a:pt x="4938" y="14517"/>
                    <a:pt x="6572" y="8079"/>
                    <a:pt x="5605" y="3909"/>
                  </a:cubicBezTo>
                  <a:cubicBezTo>
                    <a:pt x="5012" y="1416"/>
                    <a:pt x="3598" y="1"/>
                    <a:pt x="18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6529905" y="2891598"/>
              <a:ext cx="62556" cy="38456"/>
            </a:xfrm>
            <a:custGeom>
              <a:avLst/>
              <a:gdLst/>
              <a:ahLst/>
              <a:cxnLst/>
              <a:rect l="l" t="t" r="r" b="b"/>
              <a:pathLst>
                <a:path w="4070" h="2502" extrusionOk="0">
                  <a:moveTo>
                    <a:pt x="4003" y="0"/>
                  </a:moveTo>
                  <a:lnTo>
                    <a:pt x="3736" y="167"/>
                  </a:lnTo>
                  <a:cubicBezTo>
                    <a:pt x="3703" y="200"/>
                    <a:pt x="3670" y="267"/>
                    <a:pt x="3636" y="334"/>
                  </a:cubicBezTo>
                  <a:lnTo>
                    <a:pt x="3636" y="400"/>
                  </a:lnTo>
                  <a:lnTo>
                    <a:pt x="3670" y="400"/>
                  </a:lnTo>
                  <a:lnTo>
                    <a:pt x="3936" y="267"/>
                  </a:lnTo>
                  <a:cubicBezTo>
                    <a:pt x="4003" y="200"/>
                    <a:pt x="4036" y="167"/>
                    <a:pt x="4036" y="100"/>
                  </a:cubicBezTo>
                  <a:cubicBezTo>
                    <a:pt x="4070" y="33"/>
                    <a:pt x="4036" y="0"/>
                    <a:pt x="4003" y="0"/>
                  </a:cubicBezTo>
                  <a:close/>
                  <a:moveTo>
                    <a:pt x="3369" y="367"/>
                  </a:moveTo>
                  <a:lnTo>
                    <a:pt x="3002" y="567"/>
                  </a:lnTo>
                  <a:cubicBezTo>
                    <a:pt x="2969" y="600"/>
                    <a:pt x="2936" y="667"/>
                    <a:pt x="2936" y="734"/>
                  </a:cubicBezTo>
                  <a:lnTo>
                    <a:pt x="2936" y="834"/>
                  </a:lnTo>
                  <a:lnTo>
                    <a:pt x="3303" y="634"/>
                  </a:lnTo>
                  <a:cubicBezTo>
                    <a:pt x="3369" y="567"/>
                    <a:pt x="3403" y="534"/>
                    <a:pt x="3403" y="467"/>
                  </a:cubicBezTo>
                  <a:cubicBezTo>
                    <a:pt x="3436" y="400"/>
                    <a:pt x="3403" y="367"/>
                    <a:pt x="3369" y="367"/>
                  </a:cubicBezTo>
                  <a:close/>
                  <a:moveTo>
                    <a:pt x="2635" y="767"/>
                  </a:moveTo>
                  <a:lnTo>
                    <a:pt x="2302" y="1001"/>
                  </a:lnTo>
                  <a:cubicBezTo>
                    <a:pt x="2235" y="1034"/>
                    <a:pt x="2202" y="1101"/>
                    <a:pt x="2202" y="1168"/>
                  </a:cubicBezTo>
                  <a:lnTo>
                    <a:pt x="2202" y="1234"/>
                  </a:lnTo>
                  <a:lnTo>
                    <a:pt x="2569" y="1034"/>
                  </a:lnTo>
                  <a:cubicBezTo>
                    <a:pt x="2635" y="1001"/>
                    <a:pt x="2669" y="934"/>
                    <a:pt x="2669" y="867"/>
                  </a:cubicBezTo>
                  <a:cubicBezTo>
                    <a:pt x="2702" y="767"/>
                    <a:pt x="2702" y="767"/>
                    <a:pt x="2635" y="767"/>
                  </a:cubicBezTo>
                  <a:close/>
                  <a:moveTo>
                    <a:pt x="1935" y="1201"/>
                  </a:moveTo>
                  <a:lnTo>
                    <a:pt x="1568" y="1401"/>
                  </a:lnTo>
                  <a:cubicBezTo>
                    <a:pt x="1501" y="1468"/>
                    <a:pt x="1468" y="1501"/>
                    <a:pt x="1468" y="1568"/>
                  </a:cubicBezTo>
                  <a:lnTo>
                    <a:pt x="1468" y="1668"/>
                  </a:lnTo>
                  <a:lnTo>
                    <a:pt x="1501" y="1668"/>
                  </a:lnTo>
                  <a:lnTo>
                    <a:pt x="1868" y="1468"/>
                  </a:lnTo>
                  <a:cubicBezTo>
                    <a:pt x="1902" y="1401"/>
                    <a:pt x="1935" y="1368"/>
                    <a:pt x="1935" y="1301"/>
                  </a:cubicBezTo>
                  <a:cubicBezTo>
                    <a:pt x="1968" y="1234"/>
                    <a:pt x="1968" y="1201"/>
                    <a:pt x="1935" y="1201"/>
                  </a:cubicBezTo>
                  <a:close/>
                  <a:moveTo>
                    <a:pt x="1201" y="1601"/>
                  </a:moveTo>
                  <a:lnTo>
                    <a:pt x="834" y="1835"/>
                  </a:lnTo>
                  <a:cubicBezTo>
                    <a:pt x="767" y="1868"/>
                    <a:pt x="734" y="1935"/>
                    <a:pt x="734" y="2001"/>
                  </a:cubicBezTo>
                  <a:lnTo>
                    <a:pt x="734" y="2068"/>
                  </a:lnTo>
                  <a:lnTo>
                    <a:pt x="767" y="2068"/>
                  </a:lnTo>
                  <a:lnTo>
                    <a:pt x="1134" y="1868"/>
                  </a:lnTo>
                  <a:cubicBezTo>
                    <a:pt x="1168" y="1835"/>
                    <a:pt x="1201" y="1768"/>
                    <a:pt x="1234" y="1701"/>
                  </a:cubicBezTo>
                  <a:cubicBezTo>
                    <a:pt x="1234" y="1635"/>
                    <a:pt x="1234" y="1601"/>
                    <a:pt x="1201" y="1601"/>
                  </a:cubicBezTo>
                  <a:close/>
                  <a:moveTo>
                    <a:pt x="467" y="2035"/>
                  </a:moveTo>
                  <a:lnTo>
                    <a:pt x="100" y="2235"/>
                  </a:lnTo>
                  <a:cubicBezTo>
                    <a:pt x="67" y="2268"/>
                    <a:pt x="34" y="2335"/>
                    <a:pt x="0" y="2402"/>
                  </a:cubicBezTo>
                  <a:lnTo>
                    <a:pt x="0" y="2502"/>
                  </a:lnTo>
                  <a:lnTo>
                    <a:pt x="34" y="2502"/>
                  </a:lnTo>
                  <a:lnTo>
                    <a:pt x="401" y="2302"/>
                  </a:lnTo>
                  <a:cubicBezTo>
                    <a:pt x="434" y="2235"/>
                    <a:pt x="467" y="2202"/>
                    <a:pt x="501" y="2135"/>
                  </a:cubicBezTo>
                  <a:cubicBezTo>
                    <a:pt x="501" y="2068"/>
                    <a:pt x="501" y="2035"/>
                    <a:pt x="467" y="2035"/>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6339686" y="2991565"/>
              <a:ext cx="62049" cy="38471"/>
            </a:xfrm>
            <a:custGeom>
              <a:avLst/>
              <a:gdLst/>
              <a:ahLst/>
              <a:cxnLst/>
              <a:rect l="l" t="t" r="r" b="b"/>
              <a:pathLst>
                <a:path w="4037" h="2503" extrusionOk="0">
                  <a:moveTo>
                    <a:pt x="4004" y="1"/>
                  </a:moveTo>
                  <a:lnTo>
                    <a:pt x="3737" y="134"/>
                  </a:lnTo>
                  <a:cubicBezTo>
                    <a:pt x="3703" y="201"/>
                    <a:pt x="3670" y="234"/>
                    <a:pt x="3637" y="301"/>
                  </a:cubicBezTo>
                  <a:lnTo>
                    <a:pt x="3637" y="401"/>
                  </a:lnTo>
                  <a:lnTo>
                    <a:pt x="3670" y="401"/>
                  </a:lnTo>
                  <a:lnTo>
                    <a:pt x="3937" y="268"/>
                  </a:lnTo>
                  <a:cubicBezTo>
                    <a:pt x="3970" y="201"/>
                    <a:pt x="4004" y="167"/>
                    <a:pt x="4037" y="101"/>
                  </a:cubicBezTo>
                  <a:cubicBezTo>
                    <a:pt x="4037" y="34"/>
                    <a:pt x="4037" y="1"/>
                    <a:pt x="4004" y="1"/>
                  </a:cubicBezTo>
                  <a:close/>
                  <a:moveTo>
                    <a:pt x="3370" y="368"/>
                  </a:moveTo>
                  <a:lnTo>
                    <a:pt x="3003" y="568"/>
                  </a:lnTo>
                  <a:cubicBezTo>
                    <a:pt x="2970" y="601"/>
                    <a:pt x="2936" y="668"/>
                    <a:pt x="2903" y="735"/>
                  </a:cubicBezTo>
                  <a:cubicBezTo>
                    <a:pt x="2903" y="768"/>
                    <a:pt x="2903" y="801"/>
                    <a:pt x="2903" y="835"/>
                  </a:cubicBezTo>
                  <a:lnTo>
                    <a:pt x="2936" y="835"/>
                  </a:lnTo>
                  <a:lnTo>
                    <a:pt x="3303" y="601"/>
                  </a:lnTo>
                  <a:cubicBezTo>
                    <a:pt x="3370" y="568"/>
                    <a:pt x="3403" y="501"/>
                    <a:pt x="3403" y="434"/>
                  </a:cubicBezTo>
                  <a:cubicBezTo>
                    <a:pt x="3437" y="368"/>
                    <a:pt x="3403" y="368"/>
                    <a:pt x="3370" y="368"/>
                  </a:cubicBezTo>
                  <a:close/>
                  <a:moveTo>
                    <a:pt x="2636" y="768"/>
                  </a:moveTo>
                  <a:lnTo>
                    <a:pt x="2302" y="968"/>
                  </a:lnTo>
                  <a:cubicBezTo>
                    <a:pt x="2236" y="1035"/>
                    <a:pt x="2202" y="1068"/>
                    <a:pt x="2202" y="1135"/>
                  </a:cubicBezTo>
                  <a:lnTo>
                    <a:pt x="2202" y="1235"/>
                  </a:lnTo>
                  <a:lnTo>
                    <a:pt x="2569" y="1035"/>
                  </a:lnTo>
                  <a:cubicBezTo>
                    <a:pt x="2636" y="968"/>
                    <a:pt x="2669" y="935"/>
                    <a:pt x="2669" y="868"/>
                  </a:cubicBezTo>
                  <a:cubicBezTo>
                    <a:pt x="2703" y="768"/>
                    <a:pt x="2669" y="768"/>
                    <a:pt x="2636" y="768"/>
                  </a:cubicBezTo>
                  <a:close/>
                  <a:moveTo>
                    <a:pt x="1955" y="1188"/>
                  </a:moveTo>
                  <a:cubicBezTo>
                    <a:pt x="1951" y="1188"/>
                    <a:pt x="1944" y="1193"/>
                    <a:pt x="1935" y="1202"/>
                  </a:cubicBezTo>
                  <a:lnTo>
                    <a:pt x="1569" y="1402"/>
                  </a:lnTo>
                  <a:cubicBezTo>
                    <a:pt x="1502" y="1435"/>
                    <a:pt x="1468" y="1502"/>
                    <a:pt x="1468" y="1568"/>
                  </a:cubicBezTo>
                  <a:lnTo>
                    <a:pt x="1468" y="1635"/>
                  </a:lnTo>
                  <a:lnTo>
                    <a:pt x="1502" y="1669"/>
                  </a:lnTo>
                  <a:lnTo>
                    <a:pt x="1869" y="1435"/>
                  </a:lnTo>
                  <a:cubicBezTo>
                    <a:pt x="1902" y="1402"/>
                    <a:pt x="1935" y="1335"/>
                    <a:pt x="1935" y="1268"/>
                  </a:cubicBezTo>
                  <a:cubicBezTo>
                    <a:pt x="1960" y="1219"/>
                    <a:pt x="1966" y="1188"/>
                    <a:pt x="1955" y="1188"/>
                  </a:cubicBezTo>
                  <a:close/>
                  <a:moveTo>
                    <a:pt x="1221" y="1589"/>
                  </a:moveTo>
                  <a:cubicBezTo>
                    <a:pt x="1216" y="1589"/>
                    <a:pt x="1210" y="1593"/>
                    <a:pt x="1202" y="1602"/>
                  </a:cubicBezTo>
                  <a:lnTo>
                    <a:pt x="835" y="1802"/>
                  </a:lnTo>
                  <a:cubicBezTo>
                    <a:pt x="768" y="1869"/>
                    <a:pt x="735" y="1902"/>
                    <a:pt x="735" y="1969"/>
                  </a:cubicBezTo>
                  <a:lnTo>
                    <a:pt x="735" y="2069"/>
                  </a:lnTo>
                  <a:lnTo>
                    <a:pt x="768" y="2069"/>
                  </a:lnTo>
                  <a:lnTo>
                    <a:pt x="1135" y="1869"/>
                  </a:lnTo>
                  <a:cubicBezTo>
                    <a:pt x="1168" y="1802"/>
                    <a:pt x="1202" y="1769"/>
                    <a:pt x="1235" y="1702"/>
                  </a:cubicBezTo>
                  <a:cubicBezTo>
                    <a:pt x="1235" y="1627"/>
                    <a:pt x="1235" y="1589"/>
                    <a:pt x="1221" y="1589"/>
                  </a:cubicBezTo>
                  <a:close/>
                  <a:moveTo>
                    <a:pt x="488" y="2022"/>
                  </a:moveTo>
                  <a:cubicBezTo>
                    <a:pt x="483" y="2022"/>
                    <a:pt x="477" y="2027"/>
                    <a:pt x="468" y="2035"/>
                  </a:cubicBezTo>
                  <a:lnTo>
                    <a:pt x="101" y="2236"/>
                  </a:lnTo>
                  <a:cubicBezTo>
                    <a:pt x="67" y="2269"/>
                    <a:pt x="34" y="2336"/>
                    <a:pt x="1" y="2402"/>
                  </a:cubicBezTo>
                  <a:lnTo>
                    <a:pt x="1" y="2502"/>
                  </a:lnTo>
                  <a:lnTo>
                    <a:pt x="34" y="2502"/>
                  </a:lnTo>
                  <a:lnTo>
                    <a:pt x="401" y="2269"/>
                  </a:lnTo>
                  <a:cubicBezTo>
                    <a:pt x="434" y="2236"/>
                    <a:pt x="468" y="2169"/>
                    <a:pt x="501" y="2102"/>
                  </a:cubicBezTo>
                  <a:cubicBezTo>
                    <a:pt x="501" y="2053"/>
                    <a:pt x="501" y="2022"/>
                    <a:pt x="488" y="2022"/>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6521191" y="2926073"/>
              <a:ext cx="7193" cy="11036"/>
            </a:xfrm>
            <a:custGeom>
              <a:avLst/>
              <a:gdLst/>
              <a:ahLst/>
              <a:cxnLst/>
              <a:rect l="l" t="t" r="r" b="b"/>
              <a:pathLst>
                <a:path w="468" h="718" extrusionOk="0">
                  <a:moveTo>
                    <a:pt x="326" y="0"/>
                  </a:moveTo>
                  <a:cubicBezTo>
                    <a:pt x="298" y="0"/>
                    <a:pt x="267" y="9"/>
                    <a:pt x="234" y="25"/>
                  </a:cubicBezTo>
                  <a:cubicBezTo>
                    <a:pt x="100" y="125"/>
                    <a:pt x="0" y="292"/>
                    <a:pt x="0" y="492"/>
                  </a:cubicBezTo>
                  <a:cubicBezTo>
                    <a:pt x="0" y="642"/>
                    <a:pt x="56" y="717"/>
                    <a:pt x="141" y="717"/>
                  </a:cubicBezTo>
                  <a:cubicBezTo>
                    <a:pt x="169" y="717"/>
                    <a:pt x="200" y="709"/>
                    <a:pt x="234" y="692"/>
                  </a:cubicBezTo>
                  <a:cubicBezTo>
                    <a:pt x="367" y="592"/>
                    <a:pt x="467" y="426"/>
                    <a:pt x="467" y="225"/>
                  </a:cubicBezTo>
                  <a:cubicBezTo>
                    <a:pt x="467" y="75"/>
                    <a:pt x="411" y="0"/>
                    <a:pt x="3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6398646" y="2986631"/>
              <a:ext cx="7193" cy="11420"/>
            </a:xfrm>
            <a:custGeom>
              <a:avLst/>
              <a:gdLst/>
              <a:ahLst/>
              <a:cxnLst/>
              <a:rect l="l" t="t" r="r" b="b"/>
              <a:pathLst>
                <a:path w="468" h="743" extrusionOk="0">
                  <a:moveTo>
                    <a:pt x="313" y="1"/>
                  </a:moveTo>
                  <a:cubicBezTo>
                    <a:pt x="289" y="1"/>
                    <a:pt x="262" y="8"/>
                    <a:pt x="234" y="21"/>
                  </a:cubicBezTo>
                  <a:cubicBezTo>
                    <a:pt x="68" y="155"/>
                    <a:pt x="1" y="322"/>
                    <a:pt x="1" y="522"/>
                  </a:cubicBezTo>
                  <a:cubicBezTo>
                    <a:pt x="1" y="653"/>
                    <a:pt x="63" y="743"/>
                    <a:pt x="154" y="743"/>
                  </a:cubicBezTo>
                  <a:cubicBezTo>
                    <a:pt x="179" y="743"/>
                    <a:pt x="206" y="736"/>
                    <a:pt x="234" y="722"/>
                  </a:cubicBezTo>
                  <a:cubicBezTo>
                    <a:pt x="368" y="622"/>
                    <a:pt x="468" y="422"/>
                    <a:pt x="468" y="255"/>
                  </a:cubicBezTo>
                  <a:cubicBezTo>
                    <a:pt x="468" y="97"/>
                    <a:pt x="405" y="1"/>
                    <a:pt x="3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6460694" y="3135828"/>
              <a:ext cx="6671" cy="11420"/>
            </a:xfrm>
            <a:custGeom>
              <a:avLst/>
              <a:gdLst/>
              <a:ahLst/>
              <a:cxnLst/>
              <a:rect l="l" t="t" r="r" b="b"/>
              <a:pathLst>
                <a:path w="434" h="743" extrusionOk="0">
                  <a:moveTo>
                    <a:pt x="279" y="1"/>
                  </a:moveTo>
                  <a:cubicBezTo>
                    <a:pt x="254" y="1"/>
                    <a:pt x="228" y="7"/>
                    <a:pt x="200" y="21"/>
                  </a:cubicBezTo>
                  <a:cubicBezTo>
                    <a:pt x="67" y="155"/>
                    <a:pt x="0" y="322"/>
                    <a:pt x="0" y="488"/>
                  </a:cubicBezTo>
                  <a:cubicBezTo>
                    <a:pt x="0" y="647"/>
                    <a:pt x="63" y="742"/>
                    <a:pt x="138" y="742"/>
                  </a:cubicBezTo>
                  <a:cubicBezTo>
                    <a:pt x="158" y="742"/>
                    <a:pt x="179" y="736"/>
                    <a:pt x="200" y="722"/>
                  </a:cubicBezTo>
                  <a:cubicBezTo>
                    <a:pt x="367" y="588"/>
                    <a:pt x="434" y="422"/>
                    <a:pt x="434" y="255"/>
                  </a:cubicBezTo>
                  <a:cubicBezTo>
                    <a:pt x="434" y="97"/>
                    <a:pt x="371"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6605265" y="2864424"/>
              <a:ext cx="13357" cy="26667"/>
            </a:xfrm>
            <a:custGeom>
              <a:avLst/>
              <a:gdLst/>
              <a:ahLst/>
              <a:cxnLst/>
              <a:rect l="l" t="t" r="r" b="b"/>
              <a:pathLst>
                <a:path w="869" h="1735" extrusionOk="0">
                  <a:moveTo>
                    <a:pt x="468" y="600"/>
                  </a:moveTo>
                  <a:lnTo>
                    <a:pt x="468" y="1101"/>
                  </a:lnTo>
                  <a:lnTo>
                    <a:pt x="234" y="1268"/>
                  </a:lnTo>
                  <a:lnTo>
                    <a:pt x="234" y="1268"/>
                  </a:lnTo>
                  <a:lnTo>
                    <a:pt x="468" y="600"/>
                  </a:lnTo>
                  <a:close/>
                  <a:moveTo>
                    <a:pt x="668" y="0"/>
                  </a:moveTo>
                  <a:lnTo>
                    <a:pt x="568" y="67"/>
                  </a:lnTo>
                  <a:cubicBezTo>
                    <a:pt x="534" y="100"/>
                    <a:pt x="501" y="133"/>
                    <a:pt x="501" y="167"/>
                  </a:cubicBezTo>
                  <a:lnTo>
                    <a:pt x="34" y="1334"/>
                  </a:lnTo>
                  <a:lnTo>
                    <a:pt x="1" y="1401"/>
                  </a:lnTo>
                  <a:cubicBezTo>
                    <a:pt x="1" y="1434"/>
                    <a:pt x="1" y="1468"/>
                    <a:pt x="1" y="1468"/>
                  </a:cubicBezTo>
                  <a:lnTo>
                    <a:pt x="1" y="1635"/>
                  </a:lnTo>
                  <a:cubicBezTo>
                    <a:pt x="1" y="1668"/>
                    <a:pt x="1" y="1668"/>
                    <a:pt x="1" y="1668"/>
                  </a:cubicBezTo>
                  <a:cubicBezTo>
                    <a:pt x="1" y="1685"/>
                    <a:pt x="1" y="1693"/>
                    <a:pt x="5" y="1693"/>
                  </a:cubicBezTo>
                  <a:cubicBezTo>
                    <a:pt x="9" y="1693"/>
                    <a:pt x="17" y="1685"/>
                    <a:pt x="34" y="1668"/>
                  </a:cubicBezTo>
                  <a:lnTo>
                    <a:pt x="501" y="1401"/>
                  </a:lnTo>
                  <a:lnTo>
                    <a:pt x="501" y="1701"/>
                  </a:lnTo>
                  <a:cubicBezTo>
                    <a:pt x="501" y="1701"/>
                    <a:pt x="501" y="1701"/>
                    <a:pt x="501" y="1735"/>
                  </a:cubicBezTo>
                  <a:lnTo>
                    <a:pt x="534" y="1735"/>
                  </a:lnTo>
                  <a:lnTo>
                    <a:pt x="668" y="1668"/>
                  </a:lnTo>
                  <a:cubicBezTo>
                    <a:pt x="668" y="1635"/>
                    <a:pt x="701" y="1635"/>
                    <a:pt x="701" y="1635"/>
                  </a:cubicBezTo>
                  <a:cubicBezTo>
                    <a:pt x="701" y="1601"/>
                    <a:pt x="701" y="1601"/>
                    <a:pt x="701" y="1568"/>
                  </a:cubicBezTo>
                  <a:lnTo>
                    <a:pt x="701" y="1301"/>
                  </a:lnTo>
                  <a:lnTo>
                    <a:pt x="835" y="1201"/>
                  </a:lnTo>
                  <a:cubicBezTo>
                    <a:pt x="868" y="1201"/>
                    <a:pt x="868" y="1168"/>
                    <a:pt x="868" y="1168"/>
                  </a:cubicBezTo>
                  <a:cubicBezTo>
                    <a:pt x="868" y="1168"/>
                    <a:pt x="868" y="1134"/>
                    <a:pt x="868" y="1134"/>
                  </a:cubicBezTo>
                  <a:lnTo>
                    <a:pt x="868" y="967"/>
                  </a:lnTo>
                  <a:cubicBezTo>
                    <a:pt x="868" y="934"/>
                    <a:pt x="868" y="934"/>
                    <a:pt x="868" y="901"/>
                  </a:cubicBezTo>
                  <a:lnTo>
                    <a:pt x="835" y="901"/>
                  </a:lnTo>
                  <a:lnTo>
                    <a:pt x="701" y="1001"/>
                  </a:lnTo>
                  <a:lnTo>
                    <a:pt x="701" y="67"/>
                  </a:lnTo>
                  <a:lnTo>
                    <a:pt x="7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6620143" y="2855694"/>
              <a:ext cx="12834" cy="29249"/>
            </a:xfrm>
            <a:custGeom>
              <a:avLst/>
              <a:gdLst/>
              <a:ahLst/>
              <a:cxnLst/>
              <a:rect l="l" t="t" r="r" b="b"/>
              <a:pathLst>
                <a:path w="835" h="1903" extrusionOk="0">
                  <a:moveTo>
                    <a:pt x="701" y="1"/>
                  </a:moveTo>
                  <a:lnTo>
                    <a:pt x="134" y="301"/>
                  </a:lnTo>
                  <a:cubicBezTo>
                    <a:pt x="100" y="335"/>
                    <a:pt x="100" y="335"/>
                    <a:pt x="100" y="368"/>
                  </a:cubicBezTo>
                  <a:cubicBezTo>
                    <a:pt x="100" y="368"/>
                    <a:pt x="100" y="401"/>
                    <a:pt x="100" y="401"/>
                  </a:cubicBezTo>
                  <a:lnTo>
                    <a:pt x="67" y="1235"/>
                  </a:lnTo>
                  <a:lnTo>
                    <a:pt x="67" y="1269"/>
                  </a:lnTo>
                  <a:lnTo>
                    <a:pt x="234" y="1202"/>
                  </a:lnTo>
                  <a:cubicBezTo>
                    <a:pt x="234" y="1168"/>
                    <a:pt x="234" y="1168"/>
                    <a:pt x="267" y="1168"/>
                  </a:cubicBezTo>
                  <a:cubicBezTo>
                    <a:pt x="267" y="1135"/>
                    <a:pt x="267" y="1135"/>
                    <a:pt x="300" y="1102"/>
                  </a:cubicBezTo>
                  <a:cubicBezTo>
                    <a:pt x="300" y="1102"/>
                    <a:pt x="300" y="1068"/>
                    <a:pt x="334" y="1068"/>
                  </a:cubicBezTo>
                  <a:lnTo>
                    <a:pt x="400" y="1002"/>
                  </a:lnTo>
                  <a:cubicBezTo>
                    <a:pt x="417" y="985"/>
                    <a:pt x="442" y="977"/>
                    <a:pt x="467" y="977"/>
                  </a:cubicBezTo>
                  <a:cubicBezTo>
                    <a:pt x="492" y="977"/>
                    <a:pt x="517" y="985"/>
                    <a:pt x="534" y="1002"/>
                  </a:cubicBezTo>
                  <a:cubicBezTo>
                    <a:pt x="567" y="1035"/>
                    <a:pt x="601" y="1102"/>
                    <a:pt x="601" y="1168"/>
                  </a:cubicBezTo>
                  <a:cubicBezTo>
                    <a:pt x="601" y="1235"/>
                    <a:pt x="567" y="1302"/>
                    <a:pt x="534" y="1402"/>
                  </a:cubicBezTo>
                  <a:cubicBezTo>
                    <a:pt x="500" y="1435"/>
                    <a:pt x="467" y="1502"/>
                    <a:pt x="400" y="1535"/>
                  </a:cubicBezTo>
                  <a:lnTo>
                    <a:pt x="334" y="1569"/>
                  </a:lnTo>
                  <a:lnTo>
                    <a:pt x="267" y="1569"/>
                  </a:lnTo>
                  <a:cubicBezTo>
                    <a:pt x="267" y="1569"/>
                    <a:pt x="234" y="1569"/>
                    <a:pt x="234" y="1535"/>
                  </a:cubicBezTo>
                  <a:cubicBezTo>
                    <a:pt x="200" y="1502"/>
                    <a:pt x="200" y="1502"/>
                    <a:pt x="200" y="1469"/>
                  </a:cubicBezTo>
                  <a:lnTo>
                    <a:pt x="200" y="1435"/>
                  </a:lnTo>
                  <a:lnTo>
                    <a:pt x="167" y="1435"/>
                  </a:lnTo>
                  <a:lnTo>
                    <a:pt x="67" y="1502"/>
                  </a:lnTo>
                  <a:cubicBezTo>
                    <a:pt x="33" y="1502"/>
                    <a:pt x="33" y="1535"/>
                    <a:pt x="33" y="1535"/>
                  </a:cubicBezTo>
                  <a:cubicBezTo>
                    <a:pt x="0" y="1569"/>
                    <a:pt x="0" y="1569"/>
                    <a:pt x="33" y="1602"/>
                  </a:cubicBezTo>
                  <a:cubicBezTo>
                    <a:pt x="33" y="1635"/>
                    <a:pt x="33" y="1702"/>
                    <a:pt x="67" y="1769"/>
                  </a:cubicBezTo>
                  <a:cubicBezTo>
                    <a:pt x="67" y="1802"/>
                    <a:pt x="100" y="1836"/>
                    <a:pt x="134" y="1869"/>
                  </a:cubicBezTo>
                  <a:cubicBezTo>
                    <a:pt x="167" y="1902"/>
                    <a:pt x="200" y="1902"/>
                    <a:pt x="267" y="1902"/>
                  </a:cubicBezTo>
                  <a:cubicBezTo>
                    <a:pt x="300" y="1869"/>
                    <a:pt x="367" y="1869"/>
                    <a:pt x="434" y="1836"/>
                  </a:cubicBezTo>
                  <a:cubicBezTo>
                    <a:pt x="500" y="1802"/>
                    <a:pt x="534" y="1736"/>
                    <a:pt x="601" y="1702"/>
                  </a:cubicBezTo>
                  <a:cubicBezTo>
                    <a:pt x="634" y="1635"/>
                    <a:pt x="667" y="1602"/>
                    <a:pt x="701" y="1535"/>
                  </a:cubicBezTo>
                  <a:cubicBezTo>
                    <a:pt x="767" y="1469"/>
                    <a:pt x="767" y="1369"/>
                    <a:pt x="801" y="1302"/>
                  </a:cubicBezTo>
                  <a:cubicBezTo>
                    <a:pt x="834" y="1202"/>
                    <a:pt x="834" y="1135"/>
                    <a:pt x="834" y="1035"/>
                  </a:cubicBezTo>
                  <a:cubicBezTo>
                    <a:pt x="834" y="968"/>
                    <a:pt x="834" y="868"/>
                    <a:pt x="801" y="802"/>
                  </a:cubicBezTo>
                  <a:cubicBezTo>
                    <a:pt x="801" y="768"/>
                    <a:pt x="767" y="735"/>
                    <a:pt x="734" y="701"/>
                  </a:cubicBezTo>
                  <a:cubicBezTo>
                    <a:pt x="687" y="678"/>
                    <a:pt x="656" y="654"/>
                    <a:pt x="631" y="654"/>
                  </a:cubicBezTo>
                  <a:cubicBezTo>
                    <a:pt x="620" y="654"/>
                    <a:pt x="610" y="658"/>
                    <a:pt x="601" y="668"/>
                  </a:cubicBezTo>
                  <a:cubicBezTo>
                    <a:pt x="534" y="668"/>
                    <a:pt x="467" y="668"/>
                    <a:pt x="434" y="701"/>
                  </a:cubicBezTo>
                  <a:lnTo>
                    <a:pt x="367" y="768"/>
                  </a:lnTo>
                  <a:cubicBezTo>
                    <a:pt x="334" y="768"/>
                    <a:pt x="300" y="802"/>
                    <a:pt x="300" y="835"/>
                  </a:cubicBezTo>
                  <a:lnTo>
                    <a:pt x="300" y="535"/>
                  </a:lnTo>
                  <a:lnTo>
                    <a:pt x="701" y="268"/>
                  </a:lnTo>
                  <a:cubicBezTo>
                    <a:pt x="701" y="268"/>
                    <a:pt x="734" y="268"/>
                    <a:pt x="734" y="234"/>
                  </a:cubicBezTo>
                  <a:cubicBezTo>
                    <a:pt x="734" y="234"/>
                    <a:pt x="734" y="201"/>
                    <a:pt x="734" y="201"/>
                  </a:cubicBezTo>
                  <a:lnTo>
                    <a:pt x="734" y="34"/>
                  </a:lnTo>
                  <a:cubicBezTo>
                    <a:pt x="734" y="1"/>
                    <a:pt x="734" y="1"/>
                    <a:pt x="7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6634498" y="2844428"/>
              <a:ext cx="16922" cy="32815"/>
            </a:xfrm>
            <a:custGeom>
              <a:avLst/>
              <a:gdLst/>
              <a:ahLst/>
              <a:cxnLst/>
              <a:rect l="l" t="t" r="r" b="b"/>
              <a:pathLst>
                <a:path w="1101" h="2135" extrusionOk="0">
                  <a:moveTo>
                    <a:pt x="300" y="634"/>
                  </a:moveTo>
                  <a:cubicBezTo>
                    <a:pt x="334" y="667"/>
                    <a:pt x="334" y="701"/>
                    <a:pt x="300" y="701"/>
                  </a:cubicBezTo>
                  <a:cubicBezTo>
                    <a:pt x="300" y="734"/>
                    <a:pt x="300" y="734"/>
                    <a:pt x="300" y="734"/>
                  </a:cubicBezTo>
                  <a:lnTo>
                    <a:pt x="300" y="867"/>
                  </a:lnTo>
                  <a:cubicBezTo>
                    <a:pt x="300" y="901"/>
                    <a:pt x="300" y="901"/>
                    <a:pt x="300" y="934"/>
                  </a:cubicBezTo>
                  <a:cubicBezTo>
                    <a:pt x="334" y="967"/>
                    <a:pt x="334" y="1001"/>
                    <a:pt x="300" y="1034"/>
                  </a:cubicBezTo>
                  <a:cubicBezTo>
                    <a:pt x="300" y="1034"/>
                    <a:pt x="267" y="1068"/>
                    <a:pt x="267" y="1101"/>
                  </a:cubicBezTo>
                  <a:lnTo>
                    <a:pt x="200" y="1101"/>
                  </a:lnTo>
                  <a:cubicBezTo>
                    <a:pt x="167" y="1068"/>
                    <a:pt x="167" y="1034"/>
                    <a:pt x="200" y="1001"/>
                  </a:cubicBezTo>
                  <a:cubicBezTo>
                    <a:pt x="200" y="1001"/>
                    <a:pt x="200" y="1001"/>
                    <a:pt x="200" y="967"/>
                  </a:cubicBezTo>
                  <a:lnTo>
                    <a:pt x="200" y="834"/>
                  </a:lnTo>
                  <a:cubicBezTo>
                    <a:pt x="200" y="834"/>
                    <a:pt x="200" y="801"/>
                    <a:pt x="200" y="801"/>
                  </a:cubicBezTo>
                  <a:cubicBezTo>
                    <a:pt x="167" y="767"/>
                    <a:pt x="167" y="734"/>
                    <a:pt x="200" y="701"/>
                  </a:cubicBezTo>
                  <a:cubicBezTo>
                    <a:pt x="200" y="667"/>
                    <a:pt x="234" y="667"/>
                    <a:pt x="267" y="634"/>
                  </a:cubicBezTo>
                  <a:close/>
                  <a:moveTo>
                    <a:pt x="334" y="400"/>
                  </a:moveTo>
                  <a:cubicBezTo>
                    <a:pt x="300" y="400"/>
                    <a:pt x="267" y="434"/>
                    <a:pt x="234" y="434"/>
                  </a:cubicBezTo>
                  <a:cubicBezTo>
                    <a:pt x="200" y="467"/>
                    <a:pt x="167" y="500"/>
                    <a:pt x="134" y="534"/>
                  </a:cubicBezTo>
                  <a:cubicBezTo>
                    <a:pt x="67" y="601"/>
                    <a:pt x="33" y="667"/>
                    <a:pt x="33" y="734"/>
                  </a:cubicBezTo>
                  <a:cubicBezTo>
                    <a:pt x="0" y="801"/>
                    <a:pt x="0" y="834"/>
                    <a:pt x="0" y="867"/>
                  </a:cubicBezTo>
                  <a:lnTo>
                    <a:pt x="0" y="1134"/>
                  </a:lnTo>
                  <a:cubicBezTo>
                    <a:pt x="0" y="1168"/>
                    <a:pt x="0" y="1201"/>
                    <a:pt x="33" y="1234"/>
                  </a:cubicBezTo>
                  <a:cubicBezTo>
                    <a:pt x="33" y="1234"/>
                    <a:pt x="33" y="1268"/>
                    <a:pt x="67" y="1301"/>
                  </a:cubicBezTo>
                  <a:cubicBezTo>
                    <a:pt x="100" y="1301"/>
                    <a:pt x="100" y="1334"/>
                    <a:pt x="134" y="1334"/>
                  </a:cubicBezTo>
                  <a:cubicBezTo>
                    <a:pt x="167" y="1301"/>
                    <a:pt x="200" y="1301"/>
                    <a:pt x="234" y="1301"/>
                  </a:cubicBezTo>
                  <a:cubicBezTo>
                    <a:pt x="267" y="1268"/>
                    <a:pt x="300" y="1234"/>
                    <a:pt x="334" y="1201"/>
                  </a:cubicBezTo>
                  <a:cubicBezTo>
                    <a:pt x="367" y="1168"/>
                    <a:pt x="367" y="1134"/>
                    <a:pt x="400" y="1101"/>
                  </a:cubicBezTo>
                  <a:cubicBezTo>
                    <a:pt x="434" y="1068"/>
                    <a:pt x="434" y="1034"/>
                    <a:pt x="434" y="967"/>
                  </a:cubicBezTo>
                  <a:cubicBezTo>
                    <a:pt x="467" y="934"/>
                    <a:pt x="467" y="901"/>
                    <a:pt x="467" y="867"/>
                  </a:cubicBezTo>
                  <a:lnTo>
                    <a:pt x="467" y="601"/>
                  </a:lnTo>
                  <a:cubicBezTo>
                    <a:pt x="467" y="567"/>
                    <a:pt x="467" y="534"/>
                    <a:pt x="434" y="500"/>
                  </a:cubicBezTo>
                  <a:cubicBezTo>
                    <a:pt x="434" y="467"/>
                    <a:pt x="400" y="400"/>
                    <a:pt x="334" y="400"/>
                  </a:cubicBezTo>
                  <a:close/>
                  <a:moveTo>
                    <a:pt x="967" y="1101"/>
                  </a:moveTo>
                  <a:cubicBezTo>
                    <a:pt x="967" y="1101"/>
                    <a:pt x="967" y="1134"/>
                    <a:pt x="967" y="1168"/>
                  </a:cubicBezTo>
                  <a:lnTo>
                    <a:pt x="967" y="1368"/>
                  </a:lnTo>
                  <a:cubicBezTo>
                    <a:pt x="967" y="1401"/>
                    <a:pt x="967" y="1434"/>
                    <a:pt x="967" y="1501"/>
                  </a:cubicBezTo>
                  <a:cubicBezTo>
                    <a:pt x="934" y="1501"/>
                    <a:pt x="934" y="1535"/>
                    <a:pt x="901" y="1568"/>
                  </a:cubicBezTo>
                  <a:lnTo>
                    <a:pt x="834" y="1568"/>
                  </a:lnTo>
                  <a:cubicBezTo>
                    <a:pt x="834" y="1535"/>
                    <a:pt x="801" y="1501"/>
                    <a:pt x="801" y="1501"/>
                  </a:cubicBezTo>
                  <a:lnTo>
                    <a:pt x="801" y="1434"/>
                  </a:lnTo>
                  <a:lnTo>
                    <a:pt x="801" y="1368"/>
                  </a:lnTo>
                  <a:cubicBezTo>
                    <a:pt x="801" y="1334"/>
                    <a:pt x="801" y="1301"/>
                    <a:pt x="801" y="1301"/>
                  </a:cubicBezTo>
                  <a:lnTo>
                    <a:pt x="801" y="1234"/>
                  </a:lnTo>
                  <a:cubicBezTo>
                    <a:pt x="801" y="1201"/>
                    <a:pt x="834" y="1201"/>
                    <a:pt x="834" y="1168"/>
                  </a:cubicBezTo>
                  <a:cubicBezTo>
                    <a:pt x="834" y="1134"/>
                    <a:pt x="867" y="1101"/>
                    <a:pt x="901" y="1101"/>
                  </a:cubicBezTo>
                  <a:close/>
                  <a:moveTo>
                    <a:pt x="1001" y="867"/>
                  </a:moveTo>
                  <a:cubicBezTo>
                    <a:pt x="967" y="867"/>
                    <a:pt x="934" y="867"/>
                    <a:pt x="901" y="901"/>
                  </a:cubicBezTo>
                  <a:lnTo>
                    <a:pt x="934" y="901"/>
                  </a:lnTo>
                  <a:cubicBezTo>
                    <a:pt x="867" y="901"/>
                    <a:pt x="834" y="934"/>
                    <a:pt x="801" y="967"/>
                  </a:cubicBezTo>
                  <a:cubicBezTo>
                    <a:pt x="767" y="1001"/>
                    <a:pt x="734" y="1034"/>
                    <a:pt x="734" y="1068"/>
                  </a:cubicBezTo>
                  <a:cubicBezTo>
                    <a:pt x="701" y="1101"/>
                    <a:pt x="701" y="1168"/>
                    <a:pt x="701" y="1201"/>
                  </a:cubicBezTo>
                  <a:cubicBezTo>
                    <a:pt x="667" y="1234"/>
                    <a:pt x="667" y="1268"/>
                    <a:pt x="701" y="1301"/>
                  </a:cubicBezTo>
                  <a:lnTo>
                    <a:pt x="701" y="1434"/>
                  </a:lnTo>
                  <a:cubicBezTo>
                    <a:pt x="667" y="1468"/>
                    <a:pt x="667" y="1535"/>
                    <a:pt x="701" y="1568"/>
                  </a:cubicBezTo>
                  <a:cubicBezTo>
                    <a:pt x="667" y="1601"/>
                    <a:pt x="667" y="1635"/>
                    <a:pt x="701" y="1668"/>
                  </a:cubicBezTo>
                  <a:cubicBezTo>
                    <a:pt x="701" y="1701"/>
                    <a:pt x="701" y="1701"/>
                    <a:pt x="734" y="1735"/>
                  </a:cubicBezTo>
                  <a:cubicBezTo>
                    <a:pt x="734" y="1735"/>
                    <a:pt x="767" y="1768"/>
                    <a:pt x="801" y="1768"/>
                  </a:cubicBezTo>
                  <a:cubicBezTo>
                    <a:pt x="834" y="1768"/>
                    <a:pt x="867" y="1735"/>
                    <a:pt x="901" y="1735"/>
                  </a:cubicBezTo>
                  <a:cubicBezTo>
                    <a:pt x="967" y="1668"/>
                    <a:pt x="1034" y="1635"/>
                    <a:pt x="1068" y="1535"/>
                  </a:cubicBezTo>
                  <a:cubicBezTo>
                    <a:pt x="1068" y="1501"/>
                    <a:pt x="1101" y="1468"/>
                    <a:pt x="1101" y="1434"/>
                  </a:cubicBezTo>
                  <a:cubicBezTo>
                    <a:pt x="1101" y="1401"/>
                    <a:pt x="1101" y="1334"/>
                    <a:pt x="1101" y="1301"/>
                  </a:cubicBezTo>
                  <a:lnTo>
                    <a:pt x="1101" y="1168"/>
                  </a:lnTo>
                  <a:cubicBezTo>
                    <a:pt x="1101" y="1134"/>
                    <a:pt x="1101" y="1101"/>
                    <a:pt x="1101" y="1034"/>
                  </a:cubicBezTo>
                  <a:cubicBezTo>
                    <a:pt x="1101" y="1001"/>
                    <a:pt x="1101" y="967"/>
                    <a:pt x="1101" y="967"/>
                  </a:cubicBezTo>
                  <a:cubicBezTo>
                    <a:pt x="1101" y="934"/>
                    <a:pt x="1068" y="901"/>
                    <a:pt x="1068" y="867"/>
                  </a:cubicBezTo>
                  <a:close/>
                  <a:moveTo>
                    <a:pt x="1001" y="0"/>
                  </a:moveTo>
                  <a:lnTo>
                    <a:pt x="901" y="67"/>
                  </a:lnTo>
                  <a:cubicBezTo>
                    <a:pt x="901" y="67"/>
                    <a:pt x="867" y="100"/>
                    <a:pt x="867" y="100"/>
                  </a:cubicBezTo>
                  <a:cubicBezTo>
                    <a:pt x="867" y="100"/>
                    <a:pt x="867" y="134"/>
                    <a:pt x="834" y="134"/>
                  </a:cubicBezTo>
                  <a:lnTo>
                    <a:pt x="100" y="2102"/>
                  </a:lnTo>
                  <a:lnTo>
                    <a:pt x="100" y="2135"/>
                  </a:lnTo>
                  <a:lnTo>
                    <a:pt x="134" y="2135"/>
                  </a:lnTo>
                  <a:lnTo>
                    <a:pt x="200" y="2102"/>
                  </a:lnTo>
                  <a:cubicBezTo>
                    <a:pt x="234" y="2068"/>
                    <a:pt x="234" y="2068"/>
                    <a:pt x="234" y="2068"/>
                  </a:cubicBezTo>
                  <a:cubicBezTo>
                    <a:pt x="267" y="2035"/>
                    <a:pt x="267" y="2035"/>
                    <a:pt x="267" y="2002"/>
                  </a:cubicBezTo>
                  <a:lnTo>
                    <a:pt x="1034" y="33"/>
                  </a:lnTo>
                  <a:lnTo>
                    <a:pt x="10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6351475" y="3139993"/>
              <a:ext cx="55393" cy="82306"/>
            </a:xfrm>
            <a:custGeom>
              <a:avLst/>
              <a:gdLst/>
              <a:ahLst/>
              <a:cxnLst/>
              <a:rect l="l" t="t" r="r" b="b"/>
              <a:pathLst>
                <a:path w="3604" h="5355" extrusionOk="0">
                  <a:moveTo>
                    <a:pt x="3566" y="1"/>
                  </a:moveTo>
                  <a:cubicBezTo>
                    <a:pt x="3545" y="1"/>
                    <a:pt x="3520" y="17"/>
                    <a:pt x="3503" y="51"/>
                  </a:cubicBezTo>
                  <a:cubicBezTo>
                    <a:pt x="3470" y="84"/>
                    <a:pt x="3437" y="151"/>
                    <a:pt x="3437" y="217"/>
                  </a:cubicBezTo>
                  <a:lnTo>
                    <a:pt x="3437" y="784"/>
                  </a:lnTo>
                  <a:cubicBezTo>
                    <a:pt x="3437" y="784"/>
                    <a:pt x="3437" y="818"/>
                    <a:pt x="3437" y="818"/>
                  </a:cubicBezTo>
                  <a:cubicBezTo>
                    <a:pt x="3470" y="818"/>
                    <a:pt x="3503" y="818"/>
                    <a:pt x="3503" y="784"/>
                  </a:cubicBezTo>
                  <a:cubicBezTo>
                    <a:pt x="3570" y="718"/>
                    <a:pt x="3570" y="684"/>
                    <a:pt x="3604" y="618"/>
                  </a:cubicBezTo>
                  <a:lnTo>
                    <a:pt x="3604" y="51"/>
                  </a:lnTo>
                  <a:cubicBezTo>
                    <a:pt x="3604" y="17"/>
                    <a:pt x="3587" y="1"/>
                    <a:pt x="3566" y="1"/>
                  </a:cubicBezTo>
                  <a:close/>
                  <a:moveTo>
                    <a:pt x="3566" y="1126"/>
                  </a:moveTo>
                  <a:cubicBezTo>
                    <a:pt x="3545" y="1126"/>
                    <a:pt x="3520" y="1135"/>
                    <a:pt x="3503" y="1151"/>
                  </a:cubicBezTo>
                  <a:cubicBezTo>
                    <a:pt x="3470" y="1218"/>
                    <a:pt x="3437" y="1285"/>
                    <a:pt x="3437" y="1352"/>
                  </a:cubicBezTo>
                  <a:lnTo>
                    <a:pt x="3437" y="1919"/>
                  </a:lnTo>
                  <a:cubicBezTo>
                    <a:pt x="3448" y="1930"/>
                    <a:pt x="3459" y="1933"/>
                    <a:pt x="3469" y="1933"/>
                  </a:cubicBezTo>
                  <a:cubicBezTo>
                    <a:pt x="3489" y="1933"/>
                    <a:pt x="3503" y="1919"/>
                    <a:pt x="3503" y="1919"/>
                  </a:cubicBezTo>
                  <a:cubicBezTo>
                    <a:pt x="3570" y="1852"/>
                    <a:pt x="3570" y="1785"/>
                    <a:pt x="3604" y="1718"/>
                  </a:cubicBezTo>
                  <a:lnTo>
                    <a:pt x="3604" y="1151"/>
                  </a:lnTo>
                  <a:cubicBezTo>
                    <a:pt x="3604" y="1135"/>
                    <a:pt x="3587" y="1126"/>
                    <a:pt x="3566" y="1126"/>
                  </a:cubicBezTo>
                  <a:close/>
                  <a:moveTo>
                    <a:pt x="3566" y="2236"/>
                  </a:moveTo>
                  <a:cubicBezTo>
                    <a:pt x="3545" y="2236"/>
                    <a:pt x="3520" y="2252"/>
                    <a:pt x="3503" y="2286"/>
                  </a:cubicBezTo>
                  <a:cubicBezTo>
                    <a:pt x="3470" y="2352"/>
                    <a:pt x="3437" y="2386"/>
                    <a:pt x="3437" y="2486"/>
                  </a:cubicBezTo>
                  <a:lnTo>
                    <a:pt x="3437" y="3019"/>
                  </a:lnTo>
                  <a:cubicBezTo>
                    <a:pt x="3437" y="3053"/>
                    <a:pt x="3437" y="3053"/>
                    <a:pt x="3437" y="3053"/>
                  </a:cubicBezTo>
                  <a:cubicBezTo>
                    <a:pt x="3470" y="3053"/>
                    <a:pt x="3503" y="3053"/>
                    <a:pt x="3503" y="3019"/>
                  </a:cubicBezTo>
                  <a:cubicBezTo>
                    <a:pt x="3570" y="2986"/>
                    <a:pt x="3570" y="2919"/>
                    <a:pt x="3604" y="2853"/>
                  </a:cubicBezTo>
                  <a:lnTo>
                    <a:pt x="3604" y="2286"/>
                  </a:lnTo>
                  <a:cubicBezTo>
                    <a:pt x="3604" y="2252"/>
                    <a:pt x="3587" y="2236"/>
                    <a:pt x="3566" y="2236"/>
                  </a:cubicBezTo>
                  <a:close/>
                  <a:moveTo>
                    <a:pt x="3406" y="3211"/>
                  </a:moveTo>
                  <a:cubicBezTo>
                    <a:pt x="3405" y="3211"/>
                    <a:pt x="3403" y="3213"/>
                    <a:pt x="3403" y="3220"/>
                  </a:cubicBezTo>
                  <a:lnTo>
                    <a:pt x="3036" y="3420"/>
                  </a:lnTo>
                  <a:cubicBezTo>
                    <a:pt x="2970" y="3453"/>
                    <a:pt x="2936" y="3520"/>
                    <a:pt x="2936" y="3586"/>
                  </a:cubicBezTo>
                  <a:cubicBezTo>
                    <a:pt x="2903" y="3620"/>
                    <a:pt x="2903" y="3653"/>
                    <a:pt x="2936" y="3687"/>
                  </a:cubicBezTo>
                  <a:lnTo>
                    <a:pt x="3303" y="3486"/>
                  </a:lnTo>
                  <a:cubicBezTo>
                    <a:pt x="3370" y="3420"/>
                    <a:pt x="3403" y="3386"/>
                    <a:pt x="3403" y="3320"/>
                  </a:cubicBezTo>
                  <a:cubicBezTo>
                    <a:pt x="3431" y="3265"/>
                    <a:pt x="3413" y="3211"/>
                    <a:pt x="3406" y="3211"/>
                  </a:cubicBezTo>
                  <a:close/>
                  <a:moveTo>
                    <a:pt x="2670" y="3620"/>
                  </a:moveTo>
                  <a:lnTo>
                    <a:pt x="2303" y="3853"/>
                  </a:lnTo>
                  <a:cubicBezTo>
                    <a:pt x="2236" y="3887"/>
                    <a:pt x="2203" y="3953"/>
                    <a:pt x="2203" y="3987"/>
                  </a:cubicBezTo>
                  <a:lnTo>
                    <a:pt x="2203" y="4087"/>
                  </a:lnTo>
                  <a:lnTo>
                    <a:pt x="2236" y="4087"/>
                  </a:lnTo>
                  <a:lnTo>
                    <a:pt x="2569" y="3887"/>
                  </a:lnTo>
                  <a:cubicBezTo>
                    <a:pt x="2636" y="3853"/>
                    <a:pt x="2670" y="3787"/>
                    <a:pt x="2670" y="3720"/>
                  </a:cubicBezTo>
                  <a:cubicBezTo>
                    <a:pt x="2703" y="3653"/>
                    <a:pt x="2703" y="3620"/>
                    <a:pt x="2670" y="3620"/>
                  </a:cubicBezTo>
                  <a:close/>
                  <a:moveTo>
                    <a:pt x="1951" y="4045"/>
                  </a:moveTo>
                  <a:cubicBezTo>
                    <a:pt x="1947" y="4045"/>
                    <a:pt x="1942" y="4047"/>
                    <a:pt x="1936" y="4053"/>
                  </a:cubicBezTo>
                  <a:lnTo>
                    <a:pt x="1569" y="4254"/>
                  </a:lnTo>
                  <a:cubicBezTo>
                    <a:pt x="1502" y="4320"/>
                    <a:pt x="1469" y="4354"/>
                    <a:pt x="1469" y="4420"/>
                  </a:cubicBezTo>
                  <a:lnTo>
                    <a:pt x="1469" y="4520"/>
                  </a:lnTo>
                  <a:lnTo>
                    <a:pt x="1502" y="4520"/>
                  </a:lnTo>
                  <a:lnTo>
                    <a:pt x="1869" y="4320"/>
                  </a:lnTo>
                  <a:cubicBezTo>
                    <a:pt x="1902" y="4254"/>
                    <a:pt x="1936" y="4220"/>
                    <a:pt x="1969" y="4154"/>
                  </a:cubicBezTo>
                  <a:cubicBezTo>
                    <a:pt x="1969" y="4099"/>
                    <a:pt x="1969" y="4045"/>
                    <a:pt x="1951" y="4045"/>
                  </a:cubicBezTo>
                  <a:close/>
                  <a:moveTo>
                    <a:pt x="1202" y="4454"/>
                  </a:moveTo>
                  <a:lnTo>
                    <a:pt x="835" y="4687"/>
                  </a:lnTo>
                  <a:cubicBezTo>
                    <a:pt x="802" y="4721"/>
                    <a:pt x="768" y="4787"/>
                    <a:pt x="735" y="4854"/>
                  </a:cubicBezTo>
                  <a:lnTo>
                    <a:pt x="735" y="4921"/>
                  </a:lnTo>
                  <a:lnTo>
                    <a:pt x="768" y="4921"/>
                  </a:lnTo>
                  <a:lnTo>
                    <a:pt x="1135" y="4721"/>
                  </a:lnTo>
                  <a:cubicBezTo>
                    <a:pt x="1168" y="4687"/>
                    <a:pt x="1202" y="4621"/>
                    <a:pt x="1235" y="4554"/>
                  </a:cubicBezTo>
                  <a:cubicBezTo>
                    <a:pt x="1235" y="4487"/>
                    <a:pt x="1235" y="4454"/>
                    <a:pt x="1202" y="4454"/>
                  </a:cubicBezTo>
                  <a:close/>
                  <a:moveTo>
                    <a:pt x="468" y="4887"/>
                  </a:moveTo>
                  <a:lnTo>
                    <a:pt x="101" y="5088"/>
                  </a:lnTo>
                  <a:cubicBezTo>
                    <a:pt x="68" y="5121"/>
                    <a:pt x="34" y="5188"/>
                    <a:pt x="1" y="5254"/>
                  </a:cubicBezTo>
                  <a:lnTo>
                    <a:pt x="1" y="5354"/>
                  </a:lnTo>
                  <a:lnTo>
                    <a:pt x="34" y="5354"/>
                  </a:lnTo>
                  <a:lnTo>
                    <a:pt x="401" y="5154"/>
                  </a:lnTo>
                  <a:cubicBezTo>
                    <a:pt x="468" y="5088"/>
                    <a:pt x="501" y="5054"/>
                    <a:pt x="501" y="4987"/>
                  </a:cubicBezTo>
                  <a:cubicBezTo>
                    <a:pt x="535" y="4921"/>
                    <a:pt x="501" y="4887"/>
                    <a:pt x="468" y="488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6403272" y="3118122"/>
              <a:ext cx="7700" cy="11451"/>
            </a:xfrm>
            <a:custGeom>
              <a:avLst/>
              <a:gdLst/>
              <a:ahLst/>
              <a:cxnLst/>
              <a:rect l="l" t="t" r="r" b="b"/>
              <a:pathLst>
                <a:path w="501" h="745" extrusionOk="0">
                  <a:moveTo>
                    <a:pt x="326" y="1"/>
                  </a:moveTo>
                  <a:cubicBezTo>
                    <a:pt x="207" y="1"/>
                    <a:pt x="93" y="127"/>
                    <a:pt x="33" y="306"/>
                  </a:cubicBezTo>
                  <a:cubicBezTo>
                    <a:pt x="0" y="506"/>
                    <a:pt x="33" y="706"/>
                    <a:pt x="133" y="740"/>
                  </a:cubicBezTo>
                  <a:cubicBezTo>
                    <a:pt x="144" y="743"/>
                    <a:pt x="154" y="745"/>
                    <a:pt x="165" y="745"/>
                  </a:cubicBezTo>
                  <a:cubicBezTo>
                    <a:pt x="260" y="745"/>
                    <a:pt x="374" y="619"/>
                    <a:pt x="434" y="440"/>
                  </a:cubicBezTo>
                  <a:cubicBezTo>
                    <a:pt x="500" y="239"/>
                    <a:pt x="467" y="39"/>
                    <a:pt x="367" y="6"/>
                  </a:cubicBezTo>
                  <a:cubicBezTo>
                    <a:pt x="353" y="2"/>
                    <a:pt x="339"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6463246" y="3145127"/>
              <a:ext cx="60004" cy="43328"/>
            </a:xfrm>
            <a:custGeom>
              <a:avLst/>
              <a:gdLst/>
              <a:ahLst/>
              <a:cxnLst/>
              <a:rect l="l" t="t" r="r" b="b"/>
              <a:pathLst>
                <a:path w="3904" h="2819" extrusionOk="0">
                  <a:moveTo>
                    <a:pt x="113" y="0"/>
                  </a:moveTo>
                  <a:cubicBezTo>
                    <a:pt x="101" y="0"/>
                    <a:pt x="84" y="17"/>
                    <a:pt x="68" y="50"/>
                  </a:cubicBezTo>
                  <a:cubicBezTo>
                    <a:pt x="1" y="84"/>
                    <a:pt x="1" y="150"/>
                    <a:pt x="1" y="217"/>
                  </a:cubicBezTo>
                  <a:lnTo>
                    <a:pt x="1" y="784"/>
                  </a:lnTo>
                  <a:lnTo>
                    <a:pt x="1" y="817"/>
                  </a:lnTo>
                  <a:cubicBezTo>
                    <a:pt x="1" y="817"/>
                    <a:pt x="34" y="817"/>
                    <a:pt x="68" y="784"/>
                  </a:cubicBezTo>
                  <a:cubicBezTo>
                    <a:pt x="101" y="717"/>
                    <a:pt x="134" y="651"/>
                    <a:pt x="134" y="584"/>
                  </a:cubicBezTo>
                  <a:lnTo>
                    <a:pt x="134" y="50"/>
                  </a:lnTo>
                  <a:cubicBezTo>
                    <a:pt x="134" y="17"/>
                    <a:pt x="126" y="0"/>
                    <a:pt x="113" y="0"/>
                  </a:cubicBezTo>
                  <a:close/>
                  <a:moveTo>
                    <a:pt x="3870" y="384"/>
                  </a:moveTo>
                  <a:lnTo>
                    <a:pt x="3503" y="617"/>
                  </a:lnTo>
                  <a:cubicBezTo>
                    <a:pt x="3470" y="651"/>
                    <a:pt x="3437" y="717"/>
                    <a:pt x="3403" y="784"/>
                  </a:cubicBezTo>
                  <a:lnTo>
                    <a:pt x="3403" y="851"/>
                  </a:lnTo>
                  <a:lnTo>
                    <a:pt x="3437" y="851"/>
                  </a:lnTo>
                  <a:lnTo>
                    <a:pt x="3804" y="651"/>
                  </a:lnTo>
                  <a:cubicBezTo>
                    <a:pt x="3837" y="617"/>
                    <a:pt x="3870" y="551"/>
                    <a:pt x="3904" y="484"/>
                  </a:cubicBezTo>
                  <a:cubicBezTo>
                    <a:pt x="3904" y="417"/>
                    <a:pt x="3904" y="384"/>
                    <a:pt x="3870" y="384"/>
                  </a:cubicBezTo>
                  <a:close/>
                  <a:moveTo>
                    <a:pt x="3154" y="809"/>
                  </a:moveTo>
                  <a:cubicBezTo>
                    <a:pt x="3149" y="809"/>
                    <a:pt x="3143" y="811"/>
                    <a:pt x="3136" y="817"/>
                  </a:cubicBezTo>
                  <a:lnTo>
                    <a:pt x="2769" y="1018"/>
                  </a:lnTo>
                  <a:cubicBezTo>
                    <a:pt x="2736" y="1051"/>
                    <a:pt x="2703" y="1118"/>
                    <a:pt x="2669" y="1184"/>
                  </a:cubicBezTo>
                  <a:lnTo>
                    <a:pt x="2669" y="1251"/>
                  </a:lnTo>
                  <a:cubicBezTo>
                    <a:pt x="2703" y="1251"/>
                    <a:pt x="2703" y="1284"/>
                    <a:pt x="2703" y="1284"/>
                  </a:cubicBezTo>
                  <a:lnTo>
                    <a:pt x="3070" y="1084"/>
                  </a:lnTo>
                  <a:cubicBezTo>
                    <a:pt x="3136" y="1018"/>
                    <a:pt x="3170" y="951"/>
                    <a:pt x="3170" y="917"/>
                  </a:cubicBezTo>
                  <a:cubicBezTo>
                    <a:pt x="3197" y="863"/>
                    <a:pt x="3180" y="809"/>
                    <a:pt x="3154" y="809"/>
                  </a:cubicBezTo>
                  <a:close/>
                  <a:moveTo>
                    <a:pt x="2403" y="1218"/>
                  </a:moveTo>
                  <a:lnTo>
                    <a:pt x="2069" y="1451"/>
                  </a:lnTo>
                  <a:cubicBezTo>
                    <a:pt x="2002" y="1485"/>
                    <a:pt x="1969" y="1518"/>
                    <a:pt x="1969" y="1585"/>
                  </a:cubicBezTo>
                  <a:lnTo>
                    <a:pt x="1969" y="1685"/>
                  </a:lnTo>
                  <a:lnTo>
                    <a:pt x="2336" y="1485"/>
                  </a:lnTo>
                  <a:cubicBezTo>
                    <a:pt x="2403" y="1451"/>
                    <a:pt x="2436" y="1384"/>
                    <a:pt x="2436" y="1318"/>
                  </a:cubicBezTo>
                  <a:cubicBezTo>
                    <a:pt x="2469" y="1251"/>
                    <a:pt x="2436" y="1218"/>
                    <a:pt x="2403" y="1218"/>
                  </a:cubicBezTo>
                  <a:close/>
                  <a:moveTo>
                    <a:pt x="113" y="1126"/>
                  </a:moveTo>
                  <a:cubicBezTo>
                    <a:pt x="101" y="1126"/>
                    <a:pt x="84" y="1134"/>
                    <a:pt x="68" y="1151"/>
                  </a:cubicBezTo>
                  <a:cubicBezTo>
                    <a:pt x="1" y="1218"/>
                    <a:pt x="1" y="1284"/>
                    <a:pt x="1" y="1351"/>
                  </a:cubicBezTo>
                  <a:lnTo>
                    <a:pt x="1" y="1918"/>
                  </a:lnTo>
                  <a:lnTo>
                    <a:pt x="1" y="1952"/>
                  </a:lnTo>
                  <a:cubicBezTo>
                    <a:pt x="1" y="1952"/>
                    <a:pt x="34" y="1952"/>
                    <a:pt x="68" y="1918"/>
                  </a:cubicBezTo>
                  <a:cubicBezTo>
                    <a:pt x="101" y="1851"/>
                    <a:pt x="134" y="1785"/>
                    <a:pt x="134" y="1718"/>
                  </a:cubicBezTo>
                  <a:lnTo>
                    <a:pt x="134" y="1151"/>
                  </a:lnTo>
                  <a:cubicBezTo>
                    <a:pt x="134" y="1134"/>
                    <a:pt x="126" y="1126"/>
                    <a:pt x="113" y="1126"/>
                  </a:cubicBezTo>
                  <a:close/>
                  <a:moveTo>
                    <a:pt x="1702" y="1651"/>
                  </a:moveTo>
                  <a:lnTo>
                    <a:pt x="1335" y="1851"/>
                  </a:lnTo>
                  <a:cubicBezTo>
                    <a:pt x="1302" y="1885"/>
                    <a:pt x="1268" y="1952"/>
                    <a:pt x="1235" y="2018"/>
                  </a:cubicBezTo>
                  <a:lnTo>
                    <a:pt x="1235" y="2085"/>
                  </a:lnTo>
                  <a:lnTo>
                    <a:pt x="1268" y="2118"/>
                  </a:lnTo>
                  <a:lnTo>
                    <a:pt x="1635" y="1918"/>
                  </a:lnTo>
                  <a:cubicBezTo>
                    <a:pt x="1669" y="1851"/>
                    <a:pt x="1702" y="1785"/>
                    <a:pt x="1735" y="1751"/>
                  </a:cubicBezTo>
                  <a:cubicBezTo>
                    <a:pt x="1735" y="1685"/>
                    <a:pt x="1735" y="1651"/>
                    <a:pt x="1702" y="1651"/>
                  </a:cubicBezTo>
                  <a:close/>
                  <a:moveTo>
                    <a:pt x="968" y="2052"/>
                  </a:moveTo>
                  <a:lnTo>
                    <a:pt x="601" y="2252"/>
                  </a:lnTo>
                  <a:cubicBezTo>
                    <a:pt x="535" y="2318"/>
                    <a:pt x="501" y="2352"/>
                    <a:pt x="501" y="2419"/>
                  </a:cubicBezTo>
                  <a:lnTo>
                    <a:pt x="501" y="2519"/>
                  </a:lnTo>
                  <a:lnTo>
                    <a:pt x="535" y="2519"/>
                  </a:lnTo>
                  <a:lnTo>
                    <a:pt x="901" y="2318"/>
                  </a:lnTo>
                  <a:cubicBezTo>
                    <a:pt x="935" y="2252"/>
                    <a:pt x="968" y="2218"/>
                    <a:pt x="1002" y="2152"/>
                  </a:cubicBezTo>
                  <a:cubicBezTo>
                    <a:pt x="1002" y="2052"/>
                    <a:pt x="1002" y="2052"/>
                    <a:pt x="968" y="2052"/>
                  </a:cubicBezTo>
                  <a:close/>
                  <a:moveTo>
                    <a:pt x="113" y="2227"/>
                  </a:moveTo>
                  <a:cubicBezTo>
                    <a:pt x="101" y="2227"/>
                    <a:pt x="84" y="2235"/>
                    <a:pt x="68" y="2252"/>
                  </a:cubicBezTo>
                  <a:cubicBezTo>
                    <a:pt x="34" y="2318"/>
                    <a:pt x="1" y="2385"/>
                    <a:pt x="1" y="2452"/>
                  </a:cubicBezTo>
                  <a:lnTo>
                    <a:pt x="1" y="2785"/>
                  </a:lnTo>
                  <a:lnTo>
                    <a:pt x="1" y="2819"/>
                  </a:lnTo>
                  <a:lnTo>
                    <a:pt x="34" y="2819"/>
                  </a:lnTo>
                  <a:lnTo>
                    <a:pt x="168" y="2719"/>
                  </a:lnTo>
                  <a:cubicBezTo>
                    <a:pt x="234" y="2685"/>
                    <a:pt x="234" y="2619"/>
                    <a:pt x="268" y="2585"/>
                  </a:cubicBezTo>
                  <a:cubicBezTo>
                    <a:pt x="301" y="2485"/>
                    <a:pt x="268" y="2485"/>
                    <a:pt x="234" y="2485"/>
                  </a:cubicBezTo>
                  <a:lnTo>
                    <a:pt x="134" y="2552"/>
                  </a:lnTo>
                  <a:lnTo>
                    <a:pt x="134" y="2252"/>
                  </a:lnTo>
                  <a:cubicBezTo>
                    <a:pt x="134" y="2235"/>
                    <a:pt x="126" y="2227"/>
                    <a:pt x="113" y="222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6526831" y="3144358"/>
              <a:ext cx="7700" cy="7193"/>
            </a:xfrm>
            <a:custGeom>
              <a:avLst/>
              <a:gdLst/>
              <a:ahLst/>
              <a:cxnLst/>
              <a:rect l="l" t="t" r="r" b="b"/>
              <a:pathLst>
                <a:path w="501" h="468" extrusionOk="0">
                  <a:moveTo>
                    <a:pt x="467" y="0"/>
                  </a:moveTo>
                  <a:lnTo>
                    <a:pt x="100" y="200"/>
                  </a:lnTo>
                  <a:cubicBezTo>
                    <a:pt x="33" y="267"/>
                    <a:pt x="0" y="300"/>
                    <a:pt x="0" y="367"/>
                  </a:cubicBezTo>
                  <a:cubicBezTo>
                    <a:pt x="0" y="400"/>
                    <a:pt x="0" y="434"/>
                    <a:pt x="0" y="467"/>
                  </a:cubicBezTo>
                  <a:lnTo>
                    <a:pt x="33" y="467"/>
                  </a:lnTo>
                  <a:lnTo>
                    <a:pt x="400" y="267"/>
                  </a:lnTo>
                  <a:cubicBezTo>
                    <a:pt x="434" y="200"/>
                    <a:pt x="467" y="167"/>
                    <a:pt x="500" y="100"/>
                  </a:cubicBezTo>
                  <a:cubicBezTo>
                    <a:pt x="500" y="33"/>
                    <a:pt x="500" y="0"/>
                    <a:pt x="46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6538098" y="3137995"/>
              <a:ext cx="7670" cy="7393"/>
            </a:xfrm>
            <a:custGeom>
              <a:avLst/>
              <a:gdLst/>
              <a:ahLst/>
              <a:cxnLst/>
              <a:rect l="l" t="t" r="r" b="b"/>
              <a:pathLst>
                <a:path w="499" h="481" extrusionOk="0">
                  <a:moveTo>
                    <a:pt x="488" y="1"/>
                  </a:moveTo>
                  <a:cubicBezTo>
                    <a:pt x="483" y="1"/>
                    <a:pt x="477" y="5"/>
                    <a:pt x="468" y="14"/>
                  </a:cubicBezTo>
                  <a:lnTo>
                    <a:pt x="101" y="214"/>
                  </a:lnTo>
                  <a:cubicBezTo>
                    <a:pt x="34" y="247"/>
                    <a:pt x="1" y="314"/>
                    <a:pt x="1" y="381"/>
                  </a:cubicBezTo>
                  <a:lnTo>
                    <a:pt x="1" y="481"/>
                  </a:lnTo>
                  <a:cubicBezTo>
                    <a:pt x="1" y="481"/>
                    <a:pt x="34" y="447"/>
                    <a:pt x="34" y="447"/>
                  </a:cubicBezTo>
                  <a:lnTo>
                    <a:pt x="401" y="247"/>
                  </a:lnTo>
                  <a:cubicBezTo>
                    <a:pt x="435" y="214"/>
                    <a:pt x="468" y="147"/>
                    <a:pt x="468" y="81"/>
                  </a:cubicBezTo>
                  <a:cubicBezTo>
                    <a:pt x="492" y="32"/>
                    <a:pt x="499" y="1"/>
                    <a:pt x="48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6549379" y="3131340"/>
              <a:ext cx="7685" cy="7393"/>
            </a:xfrm>
            <a:custGeom>
              <a:avLst/>
              <a:gdLst/>
              <a:ahLst/>
              <a:cxnLst/>
              <a:rect l="l" t="t" r="r" b="b"/>
              <a:pathLst>
                <a:path w="500" h="481" extrusionOk="0">
                  <a:moveTo>
                    <a:pt x="487" y="1"/>
                  </a:moveTo>
                  <a:cubicBezTo>
                    <a:pt x="482" y="1"/>
                    <a:pt x="476" y="5"/>
                    <a:pt x="468" y="13"/>
                  </a:cubicBezTo>
                  <a:lnTo>
                    <a:pt x="101" y="213"/>
                  </a:lnTo>
                  <a:cubicBezTo>
                    <a:pt x="34" y="247"/>
                    <a:pt x="1" y="313"/>
                    <a:pt x="1" y="380"/>
                  </a:cubicBezTo>
                  <a:lnTo>
                    <a:pt x="1" y="480"/>
                  </a:lnTo>
                  <a:lnTo>
                    <a:pt x="34" y="480"/>
                  </a:lnTo>
                  <a:lnTo>
                    <a:pt x="368" y="280"/>
                  </a:lnTo>
                  <a:cubicBezTo>
                    <a:pt x="434" y="213"/>
                    <a:pt x="468" y="147"/>
                    <a:pt x="468" y="113"/>
                  </a:cubicBezTo>
                  <a:cubicBezTo>
                    <a:pt x="493" y="38"/>
                    <a:pt x="499" y="1"/>
                    <a:pt x="48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6560661" y="3124869"/>
              <a:ext cx="7716" cy="7193"/>
            </a:xfrm>
            <a:custGeom>
              <a:avLst/>
              <a:gdLst/>
              <a:ahLst/>
              <a:cxnLst/>
              <a:rect l="l" t="t" r="r" b="b"/>
              <a:pathLst>
                <a:path w="502" h="468" extrusionOk="0">
                  <a:moveTo>
                    <a:pt x="434" y="1"/>
                  </a:moveTo>
                  <a:lnTo>
                    <a:pt x="67" y="201"/>
                  </a:lnTo>
                  <a:cubicBezTo>
                    <a:pt x="34" y="267"/>
                    <a:pt x="1" y="334"/>
                    <a:pt x="1" y="367"/>
                  </a:cubicBezTo>
                  <a:lnTo>
                    <a:pt x="1" y="468"/>
                  </a:lnTo>
                  <a:lnTo>
                    <a:pt x="368" y="267"/>
                  </a:lnTo>
                  <a:cubicBezTo>
                    <a:pt x="434" y="234"/>
                    <a:pt x="468" y="167"/>
                    <a:pt x="468" y="101"/>
                  </a:cubicBezTo>
                  <a:cubicBezTo>
                    <a:pt x="501" y="1"/>
                    <a:pt x="468" y="1"/>
                    <a:pt x="43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6263805" y="3054536"/>
              <a:ext cx="73853" cy="50429"/>
            </a:xfrm>
            <a:custGeom>
              <a:avLst/>
              <a:gdLst/>
              <a:ahLst/>
              <a:cxnLst/>
              <a:rect l="l" t="t" r="r" b="b"/>
              <a:pathLst>
                <a:path w="4805" h="3281" extrusionOk="0">
                  <a:moveTo>
                    <a:pt x="4629" y="1"/>
                  </a:moveTo>
                  <a:cubicBezTo>
                    <a:pt x="4591" y="1"/>
                    <a:pt x="4549" y="13"/>
                    <a:pt x="4504" y="40"/>
                  </a:cubicBezTo>
                  <a:lnTo>
                    <a:pt x="268" y="2442"/>
                  </a:lnTo>
                  <a:cubicBezTo>
                    <a:pt x="101" y="2575"/>
                    <a:pt x="1" y="2809"/>
                    <a:pt x="1" y="3009"/>
                  </a:cubicBezTo>
                  <a:cubicBezTo>
                    <a:pt x="26" y="3181"/>
                    <a:pt x="105" y="3281"/>
                    <a:pt x="212" y="3281"/>
                  </a:cubicBezTo>
                  <a:cubicBezTo>
                    <a:pt x="250" y="3281"/>
                    <a:pt x="291" y="3268"/>
                    <a:pt x="334" y="3242"/>
                  </a:cubicBezTo>
                  <a:lnTo>
                    <a:pt x="4504" y="807"/>
                  </a:lnTo>
                  <a:cubicBezTo>
                    <a:pt x="4671" y="674"/>
                    <a:pt x="4771" y="474"/>
                    <a:pt x="4804" y="240"/>
                  </a:cubicBezTo>
                  <a:cubicBezTo>
                    <a:pt x="4804" y="94"/>
                    <a:pt x="4733" y="1"/>
                    <a:pt x="462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6268431" y="3241896"/>
              <a:ext cx="73330" cy="50214"/>
            </a:xfrm>
            <a:custGeom>
              <a:avLst/>
              <a:gdLst/>
              <a:ahLst/>
              <a:cxnLst/>
              <a:rect l="l" t="t" r="r" b="b"/>
              <a:pathLst>
                <a:path w="4771" h="3267" extrusionOk="0">
                  <a:moveTo>
                    <a:pt x="4599" y="1"/>
                  </a:moveTo>
                  <a:cubicBezTo>
                    <a:pt x="4568" y="1"/>
                    <a:pt x="4536" y="9"/>
                    <a:pt x="4503" y="25"/>
                  </a:cubicBezTo>
                  <a:lnTo>
                    <a:pt x="267" y="2460"/>
                  </a:lnTo>
                  <a:cubicBezTo>
                    <a:pt x="100" y="2594"/>
                    <a:pt x="0" y="2794"/>
                    <a:pt x="0" y="3027"/>
                  </a:cubicBezTo>
                  <a:cubicBezTo>
                    <a:pt x="0" y="3174"/>
                    <a:pt x="72" y="3267"/>
                    <a:pt x="175" y="3267"/>
                  </a:cubicBezTo>
                  <a:cubicBezTo>
                    <a:pt x="213" y="3267"/>
                    <a:pt x="256" y="3254"/>
                    <a:pt x="300" y="3228"/>
                  </a:cubicBezTo>
                  <a:lnTo>
                    <a:pt x="4470" y="793"/>
                  </a:lnTo>
                  <a:cubicBezTo>
                    <a:pt x="4670" y="659"/>
                    <a:pt x="4770" y="459"/>
                    <a:pt x="4770" y="259"/>
                  </a:cubicBezTo>
                  <a:cubicBezTo>
                    <a:pt x="4770" y="82"/>
                    <a:pt x="4694" y="1"/>
                    <a:pt x="459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6571435" y="3102736"/>
              <a:ext cx="73837" cy="50152"/>
            </a:xfrm>
            <a:custGeom>
              <a:avLst/>
              <a:gdLst/>
              <a:ahLst/>
              <a:cxnLst/>
              <a:rect l="l" t="t" r="r" b="b"/>
              <a:pathLst>
                <a:path w="4804" h="3263" extrusionOk="0">
                  <a:moveTo>
                    <a:pt x="4628" y="0"/>
                  </a:moveTo>
                  <a:cubicBezTo>
                    <a:pt x="4590" y="0"/>
                    <a:pt x="4548" y="13"/>
                    <a:pt x="4503" y="40"/>
                  </a:cubicBezTo>
                  <a:lnTo>
                    <a:pt x="300" y="2441"/>
                  </a:lnTo>
                  <a:cubicBezTo>
                    <a:pt x="100" y="2575"/>
                    <a:pt x="0" y="2808"/>
                    <a:pt x="34" y="3042"/>
                  </a:cubicBezTo>
                  <a:cubicBezTo>
                    <a:pt x="34" y="3173"/>
                    <a:pt x="116" y="3263"/>
                    <a:pt x="232" y="3263"/>
                  </a:cubicBezTo>
                  <a:cubicBezTo>
                    <a:pt x="264" y="3263"/>
                    <a:pt x="298" y="3256"/>
                    <a:pt x="334" y="3242"/>
                  </a:cubicBezTo>
                  <a:lnTo>
                    <a:pt x="4503" y="773"/>
                  </a:lnTo>
                  <a:cubicBezTo>
                    <a:pt x="4670" y="640"/>
                    <a:pt x="4804" y="440"/>
                    <a:pt x="4804" y="240"/>
                  </a:cubicBezTo>
                  <a:cubicBezTo>
                    <a:pt x="4804" y="93"/>
                    <a:pt x="4732" y="0"/>
                    <a:pt x="462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6590909" y="2881762"/>
              <a:ext cx="73853" cy="50214"/>
            </a:xfrm>
            <a:custGeom>
              <a:avLst/>
              <a:gdLst/>
              <a:ahLst/>
              <a:cxnLst/>
              <a:rect l="l" t="t" r="r" b="b"/>
              <a:pathLst>
                <a:path w="4805" h="3267" extrusionOk="0">
                  <a:moveTo>
                    <a:pt x="4629" y="0"/>
                  </a:moveTo>
                  <a:cubicBezTo>
                    <a:pt x="4591" y="0"/>
                    <a:pt x="4549" y="13"/>
                    <a:pt x="4504" y="40"/>
                  </a:cubicBezTo>
                  <a:lnTo>
                    <a:pt x="301" y="2441"/>
                  </a:lnTo>
                  <a:cubicBezTo>
                    <a:pt x="134" y="2575"/>
                    <a:pt x="1" y="2775"/>
                    <a:pt x="34" y="3008"/>
                  </a:cubicBezTo>
                  <a:cubicBezTo>
                    <a:pt x="34" y="3185"/>
                    <a:pt x="111" y="3266"/>
                    <a:pt x="220" y="3266"/>
                  </a:cubicBezTo>
                  <a:cubicBezTo>
                    <a:pt x="255" y="3266"/>
                    <a:pt x="294" y="3258"/>
                    <a:pt x="334" y="3242"/>
                  </a:cubicBezTo>
                  <a:lnTo>
                    <a:pt x="4504" y="773"/>
                  </a:lnTo>
                  <a:cubicBezTo>
                    <a:pt x="4704" y="640"/>
                    <a:pt x="4804" y="440"/>
                    <a:pt x="4804" y="240"/>
                  </a:cubicBezTo>
                  <a:cubicBezTo>
                    <a:pt x="4804" y="93"/>
                    <a:pt x="4733" y="0"/>
                    <a:pt x="462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6366860" y="2744354"/>
              <a:ext cx="182027" cy="123360"/>
            </a:xfrm>
            <a:custGeom>
              <a:avLst/>
              <a:gdLst/>
              <a:ahLst/>
              <a:cxnLst/>
              <a:rect l="l" t="t" r="r" b="b"/>
              <a:pathLst>
                <a:path w="11843" h="8026" extrusionOk="0">
                  <a:moveTo>
                    <a:pt x="11373" y="1"/>
                  </a:moveTo>
                  <a:cubicBezTo>
                    <a:pt x="11245" y="1"/>
                    <a:pt x="11098" y="46"/>
                    <a:pt x="10942" y="140"/>
                  </a:cubicBezTo>
                  <a:lnTo>
                    <a:pt x="901" y="5944"/>
                  </a:lnTo>
                  <a:cubicBezTo>
                    <a:pt x="368" y="6278"/>
                    <a:pt x="34" y="6811"/>
                    <a:pt x="1" y="7445"/>
                  </a:cubicBezTo>
                  <a:cubicBezTo>
                    <a:pt x="1" y="7826"/>
                    <a:pt x="181" y="8026"/>
                    <a:pt x="450" y="8026"/>
                  </a:cubicBezTo>
                  <a:cubicBezTo>
                    <a:pt x="583" y="8026"/>
                    <a:pt x="737" y="7978"/>
                    <a:pt x="901" y="7879"/>
                  </a:cubicBezTo>
                  <a:lnTo>
                    <a:pt x="10942" y="2075"/>
                  </a:lnTo>
                  <a:cubicBezTo>
                    <a:pt x="11476" y="1774"/>
                    <a:pt x="11809" y="1207"/>
                    <a:pt x="11842" y="607"/>
                  </a:cubicBezTo>
                  <a:cubicBezTo>
                    <a:pt x="11842" y="217"/>
                    <a:pt x="11654" y="1"/>
                    <a:pt x="113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5184062" y="2931791"/>
              <a:ext cx="927487" cy="1049817"/>
            </a:xfrm>
            <a:custGeom>
              <a:avLst/>
              <a:gdLst/>
              <a:ahLst/>
              <a:cxnLst/>
              <a:rect l="l" t="t" r="r" b="b"/>
              <a:pathLst>
                <a:path w="60344" h="68303" extrusionOk="0">
                  <a:moveTo>
                    <a:pt x="57285" y="0"/>
                  </a:moveTo>
                  <a:cubicBezTo>
                    <a:pt x="57004" y="0"/>
                    <a:pt x="56718" y="85"/>
                    <a:pt x="56474" y="254"/>
                  </a:cubicBezTo>
                  <a:lnTo>
                    <a:pt x="1969" y="31676"/>
                  </a:lnTo>
                  <a:cubicBezTo>
                    <a:pt x="801" y="32410"/>
                    <a:pt x="67" y="33678"/>
                    <a:pt x="1" y="35079"/>
                  </a:cubicBezTo>
                  <a:lnTo>
                    <a:pt x="1" y="37914"/>
                  </a:lnTo>
                  <a:lnTo>
                    <a:pt x="1" y="65234"/>
                  </a:lnTo>
                  <a:cubicBezTo>
                    <a:pt x="1" y="65334"/>
                    <a:pt x="1" y="65434"/>
                    <a:pt x="1" y="65500"/>
                  </a:cubicBezTo>
                  <a:cubicBezTo>
                    <a:pt x="101" y="66168"/>
                    <a:pt x="468" y="66735"/>
                    <a:pt x="1068" y="67035"/>
                  </a:cubicBezTo>
                  <a:lnTo>
                    <a:pt x="3080" y="68203"/>
                  </a:lnTo>
                  <a:lnTo>
                    <a:pt x="3080" y="68203"/>
                  </a:lnTo>
                  <a:cubicBezTo>
                    <a:pt x="2739" y="67951"/>
                    <a:pt x="2536" y="67543"/>
                    <a:pt x="2536" y="67135"/>
                  </a:cubicBezTo>
                  <a:lnTo>
                    <a:pt x="2536" y="40516"/>
                  </a:lnTo>
                  <a:lnTo>
                    <a:pt x="2536" y="36546"/>
                  </a:lnTo>
                  <a:cubicBezTo>
                    <a:pt x="2603" y="35145"/>
                    <a:pt x="3336" y="33878"/>
                    <a:pt x="4504" y="33111"/>
                  </a:cubicBezTo>
                  <a:lnTo>
                    <a:pt x="59010" y="1688"/>
                  </a:lnTo>
                  <a:cubicBezTo>
                    <a:pt x="59263" y="1519"/>
                    <a:pt x="59557" y="1430"/>
                    <a:pt x="59848" y="1430"/>
                  </a:cubicBezTo>
                  <a:cubicBezTo>
                    <a:pt x="60017" y="1430"/>
                    <a:pt x="60185" y="1460"/>
                    <a:pt x="60344" y="1521"/>
                  </a:cubicBezTo>
                  <a:cubicBezTo>
                    <a:pt x="59910" y="1288"/>
                    <a:pt x="58276" y="354"/>
                    <a:pt x="57909" y="154"/>
                  </a:cubicBezTo>
                  <a:cubicBezTo>
                    <a:pt x="57719" y="51"/>
                    <a:pt x="57504" y="0"/>
                    <a:pt x="57285" y="0"/>
                  </a:cubicBezTo>
                  <a:close/>
                  <a:moveTo>
                    <a:pt x="3080" y="68203"/>
                  </a:moveTo>
                  <a:cubicBezTo>
                    <a:pt x="3129" y="68239"/>
                    <a:pt x="3181" y="68273"/>
                    <a:pt x="3236" y="68302"/>
                  </a:cubicBezTo>
                  <a:lnTo>
                    <a:pt x="3136" y="68236"/>
                  </a:lnTo>
                  <a:lnTo>
                    <a:pt x="3080" y="682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5223025" y="2953770"/>
              <a:ext cx="898269" cy="1030220"/>
            </a:xfrm>
            <a:custGeom>
              <a:avLst/>
              <a:gdLst/>
              <a:ahLst/>
              <a:cxnLst/>
              <a:rect l="l" t="t" r="r" b="b"/>
              <a:pathLst>
                <a:path w="58443" h="67028" extrusionOk="0">
                  <a:moveTo>
                    <a:pt x="57315" y="0"/>
                  </a:moveTo>
                  <a:cubicBezTo>
                    <a:pt x="57026" y="0"/>
                    <a:pt x="56740" y="89"/>
                    <a:pt x="56508" y="258"/>
                  </a:cubicBezTo>
                  <a:lnTo>
                    <a:pt x="1969" y="31681"/>
                  </a:lnTo>
                  <a:cubicBezTo>
                    <a:pt x="801" y="32448"/>
                    <a:pt x="68" y="33715"/>
                    <a:pt x="1" y="35116"/>
                  </a:cubicBezTo>
                  <a:lnTo>
                    <a:pt x="1" y="65672"/>
                  </a:lnTo>
                  <a:cubicBezTo>
                    <a:pt x="1" y="66455"/>
                    <a:pt x="632" y="67027"/>
                    <a:pt x="1330" y="67027"/>
                  </a:cubicBezTo>
                  <a:cubicBezTo>
                    <a:pt x="1553" y="67027"/>
                    <a:pt x="1784" y="66969"/>
                    <a:pt x="2002" y="66839"/>
                  </a:cubicBezTo>
                  <a:lnTo>
                    <a:pt x="56475" y="35450"/>
                  </a:lnTo>
                  <a:cubicBezTo>
                    <a:pt x="57642" y="34683"/>
                    <a:pt x="58376" y="33415"/>
                    <a:pt x="58443" y="32014"/>
                  </a:cubicBezTo>
                  <a:lnTo>
                    <a:pt x="58443" y="1392"/>
                  </a:lnTo>
                  <a:cubicBezTo>
                    <a:pt x="58443" y="1326"/>
                    <a:pt x="58443" y="1225"/>
                    <a:pt x="58443" y="1159"/>
                  </a:cubicBezTo>
                  <a:cubicBezTo>
                    <a:pt x="58443" y="1092"/>
                    <a:pt x="58443" y="1025"/>
                    <a:pt x="58409" y="959"/>
                  </a:cubicBezTo>
                  <a:lnTo>
                    <a:pt x="58409" y="925"/>
                  </a:lnTo>
                  <a:cubicBezTo>
                    <a:pt x="58409" y="859"/>
                    <a:pt x="58376" y="825"/>
                    <a:pt x="58376" y="758"/>
                  </a:cubicBezTo>
                  <a:cubicBezTo>
                    <a:pt x="58343" y="658"/>
                    <a:pt x="58309" y="592"/>
                    <a:pt x="58242" y="492"/>
                  </a:cubicBezTo>
                  <a:cubicBezTo>
                    <a:pt x="58242" y="458"/>
                    <a:pt x="58209" y="425"/>
                    <a:pt x="58176" y="392"/>
                  </a:cubicBezTo>
                  <a:cubicBezTo>
                    <a:pt x="58176" y="358"/>
                    <a:pt x="58142" y="358"/>
                    <a:pt x="58109" y="325"/>
                  </a:cubicBezTo>
                  <a:cubicBezTo>
                    <a:pt x="58076" y="258"/>
                    <a:pt x="58042" y="225"/>
                    <a:pt x="58009" y="191"/>
                  </a:cubicBezTo>
                  <a:cubicBezTo>
                    <a:pt x="57942" y="158"/>
                    <a:pt x="57876" y="125"/>
                    <a:pt x="57809" y="91"/>
                  </a:cubicBezTo>
                  <a:cubicBezTo>
                    <a:pt x="57650" y="30"/>
                    <a:pt x="57482" y="0"/>
                    <a:pt x="57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5193299" y="2931791"/>
              <a:ext cx="918250" cy="531479"/>
            </a:xfrm>
            <a:custGeom>
              <a:avLst/>
              <a:gdLst/>
              <a:ahLst/>
              <a:cxnLst/>
              <a:rect l="l" t="t" r="r" b="b"/>
              <a:pathLst>
                <a:path w="59743" h="34579" extrusionOk="0">
                  <a:moveTo>
                    <a:pt x="56704" y="0"/>
                  </a:moveTo>
                  <a:cubicBezTo>
                    <a:pt x="56426" y="0"/>
                    <a:pt x="56151" y="85"/>
                    <a:pt x="55907" y="254"/>
                  </a:cubicBezTo>
                  <a:lnTo>
                    <a:pt x="1368" y="31676"/>
                  </a:lnTo>
                  <a:cubicBezTo>
                    <a:pt x="801" y="32010"/>
                    <a:pt x="334" y="32510"/>
                    <a:pt x="0" y="33111"/>
                  </a:cubicBezTo>
                  <a:lnTo>
                    <a:pt x="2502" y="34578"/>
                  </a:lnTo>
                  <a:cubicBezTo>
                    <a:pt x="2836" y="33978"/>
                    <a:pt x="3303" y="33478"/>
                    <a:pt x="3903" y="33111"/>
                  </a:cubicBezTo>
                  <a:lnTo>
                    <a:pt x="58409" y="1688"/>
                  </a:lnTo>
                  <a:cubicBezTo>
                    <a:pt x="58652" y="1505"/>
                    <a:pt x="58933" y="1421"/>
                    <a:pt x="59213" y="1421"/>
                  </a:cubicBezTo>
                  <a:cubicBezTo>
                    <a:pt x="59393" y="1421"/>
                    <a:pt x="59573" y="1456"/>
                    <a:pt x="59743" y="1521"/>
                  </a:cubicBezTo>
                  <a:cubicBezTo>
                    <a:pt x="59343" y="1288"/>
                    <a:pt x="57708" y="354"/>
                    <a:pt x="57341" y="154"/>
                  </a:cubicBezTo>
                  <a:cubicBezTo>
                    <a:pt x="57137" y="51"/>
                    <a:pt x="56920" y="0"/>
                    <a:pt x="5670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5352225" y="3056995"/>
              <a:ext cx="709080" cy="410886"/>
            </a:xfrm>
            <a:custGeom>
              <a:avLst/>
              <a:gdLst/>
              <a:ahLst/>
              <a:cxnLst/>
              <a:rect l="l" t="t" r="r" b="b"/>
              <a:pathLst>
                <a:path w="46134" h="26733" extrusionOk="0">
                  <a:moveTo>
                    <a:pt x="45959" y="0"/>
                  </a:moveTo>
                  <a:cubicBezTo>
                    <a:pt x="45938" y="0"/>
                    <a:pt x="45918" y="4"/>
                    <a:pt x="45900" y="13"/>
                  </a:cubicBezTo>
                  <a:lnTo>
                    <a:pt x="101" y="26466"/>
                  </a:lnTo>
                  <a:cubicBezTo>
                    <a:pt x="34" y="26532"/>
                    <a:pt x="1" y="26599"/>
                    <a:pt x="34" y="26666"/>
                  </a:cubicBezTo>
                  <a:cubicBezTo>
                    <a:pt x="68" y="26699"/>
                    <a:pt x="101" y="26733"/>
                    <a:pt x="168" y="26733"/>
                  </a:cubicBezTo>
                  <a:cubicBezTo>
                    <a:pt x="168" y="26733"/>
                    <a:pt x="201" y="26733"/>
                    <a:pt x="234" y="26699"/>
                  </a:cubicBezTo>
                  <a:lnTo>
                    <a:pt x="46034" y="247"/>
                  </a:lnTo>
                  <a:cubicBezTo>
                    <a:pt x="46100" y="214"/>
                    <a:pt x="46134" y="147"/>
                    <a:pt x="46100" y="80"/>
                  </a:cubicBezTo>
                  <a:cubicBezTo>
                    <a:pt x="46076" y="31"/>
                    <a:pt x="46016" y="0"/>
                    <a:pt x="45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5351718" y="3134414"/>
              <a:ext cx="709587" cy="410886"/>
            </a:xfrm>
            <a:custGeom>
              <a:avLst/>
              <a:gdLst/>
              <a:ahLst/>
              <a:cxnLst/>
              <a:rect l="l" t="t" r="r" b="b"/>
              <a:pathLst>
                <a:path w="46167" h="26733" extrusionOk="0">
                  <a:moveTo>
                    <a:pt x="45992" y="0"/>
                  </a:moveTo>
                  <a:cubicBezTo>
                    <a:pt x="45971" y="0"/>
                    <a:pt x="45951" y="4"/>
                    <a:pt x="45933" y="13"/>
                  </a:cubicBezTo>
                  <a:lnTo>
                    <a:pt x="134" y="26499"/>
                  </a:lnTo>
                  <a:cubicBezTo>
                    <a:pt x="1" y="26566"/>
                    <a:pt x="34" y="26732"/>
                    <a:pt x="201" y="26732"/>
                  </a:cubicBezTo>
                  <a:lnTo>
                    <a:pt x="267" y="26732"/>
                  </a:lnTo>
                  <a:lnTo>
                    <a:pt x="46067" y="247"/>
                  </a:lnTo>
                  <a:cubicBezTo>
                    <a:pt x="46133" y="213"/>
                    <a:pt x="46167" y="147"/>
                    <a:pt x="46133" y="80"/>
                  </a:cubicBezTo>
                  <a:cubicBezTo>
                    <a:pt x="46109" y="31"/>
                    <a:pt x="46049" y="0"/>
                    <a:pt x="459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5352225" y="3211709"/>
              <a:ext cx="709740" cy="411009"/>
            </a:xfrm>
            <a:custGeom>
              <a:avLst/>
              <a:gdLst/>
              <a:ahLst/>
              <a:cxnLst/>
              <a:rect l="l" t="t" r="r" b="b"/>
              <a:pathLst>
                <a:path w="46177" h="26741" extrusionOk="0">
                  <a:moveTo>
                    <a:pt x="45958" y="1"/>
                  </a:moveTo>
                  <a:cubicBezTo>
                    <a:pt x="45939" y="1"/>
                    <a:pt x="45919" y="7"/>
                    <a:pt x="45900" y="21"/>
                  </a:cubicBezTo>
                  <a:lnTo>
                    <a:pt x="101" y="26507"/>
                  </a:lnTo>
                  <a:cubicBezTo>
                    <a:pt x="34" y="26540"/>
                    <a:pt x="1" y="26607"/>
                    <a:pt x="34" y="26674"/>
                  </a:cubicBezTo>
                  <a:cubicBezTo>
                    <a:pt x="68" y="26707"/>
                    <a:pt x="101" y="26740"/>
                    <a:pt x="168" y="26740"/>
                  </a:cubicBezTo>
                  <a:lnTo>
                    <a:pt x="234" y="26740"/>
                  </a:lnTo>
                  <a:lnTo>
                    <a:pt x="46034" y="255"/>
                  </a:lnTo>
                  <a:cubicBezTo>
                    <a:pt x="46177" y="226"/>
                    <a:pt x="46074" y="1"/>
                    <a:pt x="45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5351718" y="3289620"/>
              <a:ext cx="709587" cy="411025"/>
            </a:xfrm>
            <a:custGeom>
              <a:avLst/>
              <a:gdLst/>
              <a:ahLst/>
              <a:cxnLst/>
              <a:rect l="l" t="t" r="r" b="b"/>
              <a:pathLst>
                <a:path w="46167" h="26742" extrusionOk="0">
                  <a:moveTo>
                    <a:pt x="46026" y="1"/>
                  </a:moveTo>
                  <a:cubicBezTo>
                    <a:pt x="45994" y="1"/>
                    <a:pt x="45961" y="9"/>
                    <a:pt x="45933" y="23"/>
                  </a:cubicBezTo>
                  <a:lnTo>
                    <a:pt x="134" y="26475"/>
                  </a:lnTo>
                  <a:cubicBezTo>
                    <a:pt x="1" y="26542"/>
                    <a:pt x="34" y="26742"/>
                    <a:pt x="201" y="26742"/>
                  </a:cubicBezTo>
                  <a:cubicBezTo>
                    <a:pt x="201" y="26708"/>
                    <a:pt x="234" y="26708"/>
                    <a:pt x="267" y="26708"/>
                  </a:cubicBezTo>
                  <a:lnTo>
                    <a:pt x="46067" y="256"/>
                  </a:lnTo>
                  <a:cubicBezTo>
                    <a:pt x="46133" y="223"/>
                    <a:pt x="46167" y="123"/>
                    <a:pt x="46133" y="56"/>
                  </a:cubicBezTo>
                  <a:cubicBezTo>
                    <a:pt x="46114" y="17"/>
                    <a:pt x="46071" y="1"/>
                    <a:pt x="46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5352225" y="3366824"/>
              <a:ext cx="709080" cy="410733"/>
            </a:xfrm>
            <a:custGeom>
              <a:avLst/>
              <a:gdLst/>
              <a:ahLst/>
              <a:cxnLst/>
              <a:rect l="l" t="t" r="r" b="b"/>
              <a:pathLst>
                <a:path w="46134" h="26723" extrusionOk="0">
                  <a:moveTo>
                    <a:pt x="45986" y="0"/>
                  </a:moveTo>
                  <a:cubicBezTo>
                    <a:pt x="45956" y="0"/>
                    <a:pt x="45926" y="11"/>
                    <a:pt x="45900" y="36"/>
                  </a:cubicBezTo>
                  <a:lnTo>
                    <a:pt x="101" y="26489"/>
                  </a:lnTo>
                  <a:cubicBezTo>
                    <a:pt x="34" y="26522"/>
                    <a:pt x="1" y="26589"/>
                    <a:pt x="34" y="26656"/>
                  </a:cubicBezTo>
                  <a:cubicBezTo>
                    <a:pt x="68" y="26689"/>
                    <a:pt x="101" y="26722"/>
                    <a:pt x="168" y="26722"/>
                  </a:cubicBezTo>
                  <a:lnTo>
                    <a:pt x="234" y="26722"/>
                  </a:lnTo>
                  <a:lnTo>
                    <a:pt x="46034" y="270"/>
                  </a:lnTo>
                  <a:cubicBezTo>
                    <a:pt x="46100" y="203"/>
                    <a:pt x="46134" y="137"/>
                    <a:pt x="46100" y="70"/>
                  </a:cubicBezTo>
                  <a:cubicBezTo>
                    <a:pt x="46080" y="29"/>
                    <a:pt x="46034" y="0"/>
                    <a:pt x="4598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5379922" y="3643653"/>
              <a:ext cx="33845" cy="114937"/>
            </a:xfrm>
            <a:custGeom>
              <a:avLst/>
              <a:gdLst/>
              <a:ahLst/>
              <a:cxnLst/>
              <a:rect l="l" t="t" r="r" b="b"/>
              <a:pathLst>
                <a:path w="2202" h="7478" extrusionOk="0">
                  <a:moveTo>
                    <a:pt x="1867" y="1"/>
                  </a:moveTo>
                  <a:cubicBezTo>
                    <a:pt x="1787" y="1"/>
                    <a:pt x="1697" y="24"/>
                    <a:pt x="1601" y="72"/>
                  </a:cubicBezTo>
                  <a:lnTo>
                    <a:pt x="601" y="672"/>
                  </a:lnTo>
                  <a:cubicBezTo>
                    <a:pt x="267" y="872"/>
                    <a:pt x="34" y="1273"/>
                    <a:pt x="0" y="1673"/>
                  </a:cubicBezTo>
                  <a:lnTo>
                    <a:pt x="0" y="7477"/>
                  </a:lnTo>
                  <a:lnTo>
                    <a:pt x="2202" y="6209"/>
                  </a:lnTo>
                  <a:lnTo>
                    <a:pt x="2202" y="405"/>
                  </a:lnTo>
                  <a:cubicBezTo>
                    <a:pt x="2202" y="144"/>
                    <a:pt x="2066" y="1"/>
                    <a:pt x="18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5553203" y="3492181"/>
              <a:ext cx="33860" cy="166426"/>
            </a:xfrm>
            <a:custGeom>
              <a:avLst/>
              <a:gdLst/>
              <a:ahLst/>
              <a:cxnLst/>
              <a:rect l="l" t="t" r="r" b="b"/>
              <a:pathLst>
                <a:path w="2203" h="10828" extrusionOk="0">
                  <a:moveTo>
                    <a:pt x="1872" y="1"/>
                  </a:moveTo>
                  <a:cubicBezTo>
                    <a:pt x="1791" y="1"/>
                    <a:pt x="1699" y="28"/>
                    <a:pt x="1602" y="86"/>
                  </a:cubicBezTo>
                  <a:lnTo>
                    <a:pt x="601" y="687"/>
                  </a:lnTo>
                  <a:cubicBezTo>
                    <a:pt x="234" y="887"/>
                    <a:pt x="34" y="1254"/>
                    <a:pt x="1" y="1688"/>
                  </a:cubicBezTo>
                  <a:lnTo>
                    <a:pt x="1" y="10827"/>
                  </a:lnTo>
                  <a:lnTo>
                    <a:pt x="2202" y="9560"/>
                  </a:lnTo>
                  <a:lnTo>
                    <a:pt x="2202" y="420"/>
                  </a:lnTo>
                  <a:cubicBezTo>
                    <a:pt x="2202"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5726500" y="3511901"/>
              <a:ext cx="33338" cy="46725"/>
            </a:xfrm>
            <a:custGeom>
              <a:avLst/>
              <a:gdLst/>
              <a:ahLst/>
              <a:cxnLst/>
              <a:rect l="l" t="t" r="r" b="b"/>
              <a:pathLst>
                <a:path w="2169" h="3040" extrusionOk="0">
                  <a:moveTo>
                    <a:pt x="1843" y="1"/>
                  </a:moveTo>
                  <a:cubicBezTo>
                    <a:pt x="1769" y="1"/>
                    <a:pt x="1686" y="24"/>
                    <a:pt x="1602" y="71"/>
                  </a:cubicBezTo>
                  <a:lnTo>
                    <a:pt x="568" y="671"/>
                  </a:lnTo>
                  <a:cubicBezTo>
                    <a:pt x="234" y="905"/>
                    <a:pt x="1" y="1272"/>
                    <a:pt x="1" y="1672"/>
                  </a:cubicBezTo>
                  <a:lnTo>
                    <a:pt x="1" y="3040"/>
                  </a:lnTo>
                  <a:lnTo>
                    <a:pt x="2169" y="1772"/>
                  </a:lnTo>
                  <a:lnTo>
                    <a:pt x="2169" y="438"/>
                  </a:lnTo>
                  <a:cubicBezTo>
                    <a:pt x="2169" y="151"/>
                    <a:pt x="2031" y="1"/>
                    <a:pt x="18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5899274" y="3344014"/>
              <a:ext cx="33860" cy="115152"/>
            </a:xfrm>
            <a:custGeom>
              <a:avLst/>
              <a:gdLst/>
              <a:ahLst/>
              <a:cxnLst/>
              <a:rect l="l" t="t" r="r" b="b"/>
              <a:pathLst>
                <a:path w="2203" h="7492" extrusionOk="0">
                  <a:moveTo>
                    <a:pt x="1872" y="1"/>
                  </a:moveTo>
                  <a:cubicBezTo>
                    <a:pt x="1791" y="1"/>
                    <a:pt x="1700" y="28"/>
                    <a:pt x="1602" y="86"/>
                  </a:cubicBezTo>
                  <a:lnTo>
                    <a:pt x="601" y="687"/>
                  </a:lnTo>
                  <a:cubicBezTo>
                    <a:pt x="268" y="887"/>
                    <a:pt x="34" y="1254"/>
                    <a:pt x="1" y="1654"/>
                  </a:cubicBezTo>
                  <a:lnTo>
                    <a:pt x="1" y="7491"/>
                  </a:lnTo>
                  <a:lnTo>
                    <a:pt x="2203" y="6224"/>
                  </a:lnTo>
                  <a:lnTo>
                    <a:pt x="2203" y="420"/>
                  </a:lnTo>
                  <a:cubicBezTo>
                    <a:pt x="2203"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5265077" y="3776142"/>
              <a:ext cx="67167" cy="46771"/>
            </a:xfrm>
            <a:custGeom>
              <a:avLst/>
              <a:gdLst/>
              <a:ahLst/>
              <a:cxnLst/>
              <a:rect l="l" t="t" r="r" b="b"/>
              <a:pathLst>
                <a:path w="4370" h="3043" extrusionOk="0">
                  <a:moveTo>
                    <a:pt x="4100" y="0"/>
                  </a:moveTo>
                  <a:cubicBezTo>
                    <a:pt x="4005" y="0"/>
                    <a:pt x="3892" y="30"/>
                    <a:pt x="3770" y="91"/>
                  </a:cubicBezTo>
                  <a:lnTo>
                    <a:pt x="567" y="1959"/>
                  </a:lnTo>
                  <a:cubicBezTo>
                    <a:pt x="267" y="2126"/>
                    <a:pt x="34" y="2426"/>
                    <a:pt x="0" y="2793"/>
                  </a:cubicBezTo>
                  <a:cubicBezTo>
                    <a:pt x="0" y="2955"/>
                    <a:pt x="98" y="3043"/>
                    <a:pt x="242" y="3043"/>
                  </a:cubicBezTo>
                  <a:cubicBezTo>
                    <a:pt x="336" y="3043"/>
                    <a:pt x="449" y="3006"/>
                    <a:pt x="567" y="2927"/>
                  </a:cubicBezTo>
                  <a:lnTo>
                    <a:pt x="3770" y="1092"/>
                  </a:lnTo>
                  <a:cubicBezTo>
                    <a:pt x="4103" y="925"/>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5265077" y="3628605"/>
              <a:ext cx="67167" cy="46786"/>
            </a:xfrm>
            <a:custGeom>
              <a:avLst/>
              <a:gdLst/>
              <a:ahLst/>
              <a:cxnLst/>
              <a:rect l="l" t="t" r="r" b="b"/>
              <a:pathLst>
                <a:path w="4370" h="3044" extrusionOk="0">
                  <a:moveTo>
                    <a:pt x="4121" y="0"/>
                  </a:moveTo>
                  <a:cubicBezTo>
                    <a:pt x="4022" y="0"/>
                    <a:pt x="3901" y="38"/>
                    <a:pt x="3770" y="117"/>
                  </a:cubicBezTo>
                  <a:lnTo>
                    <a:pt x="567" y="1951"/>
                  </a:lnTo>
                  <a:cubicBezTo>
                    <a:pt x="267" y="2118"/>
                    <a:pt x="34" y="2452"/>
                    <a:pt x="0" y="2785"/>
                  </a:cubicBezTo>
                  <a:cubicBezTo>
                    <a:pt x="0" y="2954"/>
                    <a:pt x="107" y="3043"/>
                    <a:pt x="262" y="3043"/>
                  </a:cubicBezTo>
                  <a:cubicBezTo>
                    <a:pt x="352" y="3043"/>
                    <a:pt x="457" y="3013"/>
                    <a:pt x="567" y="2952"/>
                  </a:cubicBezTo>
                  <a:lnTo>
                    <a:pt x="3770" y="1084"/>
                  </a:lnTo>
                  <a:cubicBezTo>
                    <a:pt x="4103" y="917"/>
                    <a:pt x="4303" y="617"/>
                    <a:pt x="4370" y="250"/>
                  </a:cubicBezTo>
                  <a:cubicBezTo>
                    <a:pt x="4370" y="89"/>
                    <a:pt x="4272" y="0"/>
                    <a:pt x="41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5265077" y="3481853"/>
              <a:ext cx="67167" cy="46740"/>
            </a:xfrm>
            <a:custGeom>
              <a:avLst/>
              <a:gdLst/>
              <a:ahLst/>
              <a:cxnLst/>
              <a:rect l="l" t="t" r="r" b="b"/>
              <a:pathLst>
                <a:path w="4370" h="3041" extrusionOk="0">
                  <a:moveTo>
                    <a:pt x="4100" y="0"/>
                  </a:moveTo>
                  <a:cubicBezTo>
                    <a:pt x="4005" y="0"/>
                    <a:pt x="3892" y="30"/>
                    <a:pt x="3770" y="91"/>
                  </a:cubicBezTo>
                  <a:lnTo>
                    <a:pt x="567" y="1926"/>
                  </a:lnTo>
                  <a:cubicBezTo>
                    <a:pt x="267" y="2126"/>
                    <a:pt x="34" y="2426"/>
                    <a:pt x="0" y="2760"/>
                  </a:cubicBezTo>
                  <a:cubicBezTo>
                    <a:pt x="0" y="2945"/>
                    <a:pt x="101" y="3041"/>
                    <a:pt x="249" y="3041"/>
                  </a:cubicBezTo>
                  <a:cubicBezTo>
                    <a:pt x="341" y="3041"/>
                    <a:pt x="452" y="3003"/>
                    <a:pt x="567" y="2927"/>
                  </a:cubicBezTo>
                  <a:lnTo>
                    <a:pt x="3770" y="1092"/>
                  </a:lnTo>
                  <a:cubicBezTo>
                    <a:pt x="4103" y="892"/>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5410170" y="374242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67" y="4487"/>
                    <a:pt x="0" y="4854"/>
                  </a:cubicBezTo>
                  <a:cubicBezTo>
                    <a:pt x="0" y="5015"/>
                    <a:pt x="98" y="5104"/>
                    <a:pt x="242" y="5104"/>
                  </a:cubicBezTo>
                  <a:cubicBezTo>
                    <a:pt x="336" y="5104"/>
                    <a:pt x="449" y="5066"/>
                    <a:pt x="567" y="4987"/>
                  </a:cubicBezTo>
                  <a:lnTo>
                    <a:pt x="7372" y="1084"/>
                  </a:lnTo>
                  <a:cubicBezTo>
                    <a:pt x="7672" y="918"/>
                    <a:pt x="7873" y="617"/>
                    <a:pt x="7939" y="250"/>
                  </a:cubicBezTo>
                  <a:cubicBezTo>
                    <a:pt x="7939" y="89"/>
                    <a:pt x="7841"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5357866" y="3818886"/>
              <a:ext cx="26175" cy="40592"/>
            </a:xfrm>
            <a:custGeom>
              <a:avLst/>
              <a:gdLst/>
              <a:ahLst/>
              <a:cxnLst/>
              <a:rect l="l" t="t" r="r" b="b"/>
              <a:pathLst>
                <a:path w="1703" h="2641" extrusionOk="0">
                  <a:moveTo>
                    <a:pt x="1503" y="1"/>
                  </a:moveTo>
                  <a:cubicBezTo>
                    <a:pt x="1452" y="1"/>
                    <a:pt x="1395" y="16"/>
                    <a:pt x="1335" y="46"/>
                  </a:cubicBezTo>
                  <a:lnTo>
                    <a:pt x="368" y="646"/>
                  </a:lnTo>
                  <a:cubicBezTo>
                    <a:pt x="168" y="779"/>
                    <a:pt x="34" y="1013"/>
                    <a:pt x="1" y="1246"/>
                  </a:cubicBezTo>
                  <a:lnTo>
                    <a:pt x="1" y="2381"/>
                  </a:lnTo>
                  <a:cubicBezTo>
                    <a:pt x="1" y="2543"/>
                    <a:pt x="81" y="2640"/>
                    <a:pt x="197" y="2640"/>
                  </a:cubicBezTo>
                  <a:cubicBezTo>
                    <a:pt x="248" y="2640"/>
                    <a:pt x="307" y="2621"/>
                    <a:pt x="368" y="2581"/>
                  </a:cubicBezTo>
                  <a:lnTo>
                    <a:pt x="1335" y="2014"/>
                  </a:lnTo>
                  <a:cubicBezTo>
                    <a:pt x="1569" y="1880"/>
                    <a:pt x="1702" y="1647"/>
                    <a:pt x="1702" y="1380"/>
                  </a:cubicBezTo>
                  <a:lnTo>
                    <a:pt x="1702" y="246"/>
                  </a:lnTo>
                  <a:cubicBezTo>
                    <a:pt x="1702" y="82"/>
                    <a:pt x="1620" y="1"/>
                    <a:pt x="15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5670108" y="3592593"/>
              <a:ext cx="122038" cy="78402"/>
            </a:xfrm>
            <a:custGeom>
              <a:avLst/>
              <a:gdLst/>
              <a:ahLst/>
              <a:cxnLst/>
              <a:rect l="l" t="t" r="r" b="b"/>
              <a:pathLst>
                <a:path w="7940" h="5101" extrusionOk="0">
                  <a:moveTo>
                    <a:pt x="7692" y="0"/>
                  </a:moveTo>
                  <a:cubicBezTo>
                    <a:pt x="7603" y="0"/>
                    <a:pt x="7495" y="30"/>
                    <a:pt x="7372" y="91"/>
                  </a:cubicBezTo>
                  <a:lnTo>
                    <a:pt x="567" y="3994"/>
                  </a:lnTo>
                  <a:cubicBezTo>
                    <a:pt x="267" y="4194"/>
                    <a:pt x="67" y="4495"/>
                    <a:pt x="0" y="4828"/>
                  </a:cubicBezTo>
                  <a:cubicBezTo>
                    <a:pt x="0" y="4998"/>
                    <a:pt x="109" y="5101"/>
                    <a:pt x="274" y="5101"/>
                  </a:cubicBezTo>
                  <a:cubicBezTo>
                    <a:pt x="368" y="5101"/>
                    <a:pt x="480" y="5067"/>
                    <a:pt x="601" y="4995"/>
                  </a:cubicBezTo>
                  <a:lnTo>
                    <a:pt x="7372" y="1092"/>
                  </a:lnTo>
                  <a:cubicBezTo>
                    <a:pt x="7672" y="925"/>
                    <a:pt x="7906" y="592"/>
                    <a:pt x="7939" y="258"/>
                  </a:cubicBezTo>
                  <a:cubicBezTo>
                    <a:pt x="7939" y="89"/>
                    <a:pt x="7846" y="0"/>
                    <a:pt x="76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5930045" y="344249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34" y="4487"/>
                    <a:pt x="0" y="4854"/>
                  </a:cubicBezTo>
                  <a:cubicBezTo>
                    <a:pt x="0" y="5015"/>
                    <a:pt x="98" y="5104"/>
                    <a:pt x="242" y="5104"/>
                  </a:cubicBezTo>
                  <a:cubicBezTo>
                    <a:pt x="336" y="5104"/>
                    <a:pt x="449" y="5066"/>
                    <a:pt x="567" y="4987"/>
                  </a:cubicBezTo>
                  <a:lnTo>
                    <a:pt x="7372" y="1084"/>
                  </a:lnTo>
                  <a:cubicBezTo>
                    <a:pt x="7673" y="918"/>
                    <a:pt x="7873" y="617"/>
                    <a:pt x="7939" y="251"/>
                  </a:cubicBezTo>
                  <a:cubicBezTo>
                    <a:pt x="7939" y="89"/>
                    <a:pt x="7842"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5184062" y="1460851"/>
              <a:ext cx="1496070" cy="1859370"/>
            </a:xfrm>
            <a:custGeom>
              <a:avLst/>
              <a:gdLst/>
              <a:ahLst/>
              <a:cxnLst/>
              <a:rect l="l" t="t" r="r" b="b"/>
              <a:pathLst>
                <a:path w="97337" h="120974" extrusionOk="0">
                  <a:moveTo>
                    <a:pt x="94287" y="1"/>
                  </a:moveTo>
                  <a:cubicBezTo>
                    <a:pt x="94004" y="1"/>
                    <a:pt x="93726" y="85"/>
                    <a:pt x="93501" y="254"/>
                  </a:cubicBezTo>
                  <a:lnTo>
                    <a:pt x="1969" y="53058"/>
                  </a:lnTo>
                  <a:cubicBezTo>
                    <a:pt x="801" y="53826"/>
                    <a:pt x="67" y="55093"/>
                    <a:pt x="1" y="56494"/>
                  </a:cubicBezTo>
                  <a:lnTo>
                    <a:pt x="1" y="59330"/>
                  </a:lnTo>
                  <a:lnTo>
                    <a:pt x="1" y="117905"/>
                  </a:lnTo>
                  <a:cubicBezTo>
                    <a:pt x="1" y="118005"/>
                    <a:pt x="1" y="118105"/>
                    <a:pt x="1" y="118205"/>
                  </a:cubicBezTo>
                  <a:cubicBezTo>
                    <a:pt x="101" y="118839"/>
                    <a:pt x="468" y="119406"/>
                    <a:pt x="1068" y="119706"/>
                  </a:cubicBezTo>
                  <a:lnTo>
                    <a:pt x="3136" y="120940"/>
                  </a:lnTo>
                  <a:lnTo>
                    <a:pt x="3236" y="120974"/>
                  </a:lnTo>
                  <a:cubicBezTo>
                    <a:pt x="2803" y="120740"/>
                    <a:pt x="2536" y="120306"/>
                    <a:pt x="2536" y="119806"/>
                  </a:cubicBezTo>
                  <a:lnTo>
                    <a:pt x="2536" y="61898"/>
                  </a:lnTo>
                  <a:lnTo>
                    <a:pt x="2536" y="57895"/>
                  </a:lnTo>
                  <a:cubicBezTo>
                    <a:pt x="2603" y="56527"/>
                    <a:pt x="3336" y="55260"/>
                    <a:pt x="4504" y="54493"/>
                  </a:cubicBezTo>
                  <a:lnTo>
                    <a:pt x="96003" y="1688"/>
                  </a:lnTo>
                  <a:cubicBezTo>
                    <a:pt x="96256" y="1519"/>
                    <a:pt x="96550" y="1431"/>
                    <a:pt x="96841" y="1431"/>
                  </a:cubicBezTo>
                  <a:cubicBezTo>
                    <a:pt x="97010" y="1431"/>
                    <a:pt x="97178" y="1460"/>
                    <a:pt x="97337" y="1521"/>
                  </a:cubicBezTo>
                  <a:cubicBezTo>
                    <a:pt x="96903" y="1288"/>
                    <a:pt x="95302" y="354"/>
                    <a:pt x="94935" y="154"/>
                  </a:cubicBezTo>
                  <a:cubicBezTo>
                    <a:pt x="94731" y="52"/>
                    <a:pt x="94507" y="1"/>
                    <a:pt x="94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5223025" y="1482830"/>
              <a:ext cx="1467374" cy="1840081"/>
            </a:xfrm>
            <a:custGeom>
              <a:avLst/>
              <a:gdLst/>
              <a:ahLst/>
              <a:cxnLst/>
              <a:rect l="l" t="t" r="r" b="b"/>
              <a:pathLst>
                <a:path w="95470" h="119719" extrusionOk="0">
                  <a:moveTo>
                    <a:pt x="94316" y="1"/>
                  </a:moveTo>
                  <a:cubicBezTo>
                    <a:pt x="94019" y="1"/>
                    <a:pt x="93733" y="89"/>
                    <a:pt x="93501" y="258"/>
                  </a:cubicBezTo>
                  <a:lnTo>
                    <a:pt x="1969" y="53063"/>
                  </a:lnTo>
                  <a:cubicBezTo>
                    <a:pt x="801" y="53830"/>
                    <a:pt x="68" y="55097"/>
                    <a:pt x="1" y="56498"/>
                  </a:cubicBezTo>
                  <a:lnTo>
                    <a:pt x="1" y="118376"/>
                  </a:lnTo>
                  <a:cubicBezTo>
                    <a:pt x="1" y="119163"/>
                    <a:pt x="638" y="119718"/>
                    <a:pt x="1340" y="119718"/>
                  </a:cubicBezTo>
                  <a:cubicBezTo>
                    <a:pt x="1560" y="119718"/>
                    <a:pt x="1787" y="119663"/>
                    <a:pt x="2002" y="119544"/>
                  </a:cubicBezTo>
                  <a:lnTo>
                    <a:pt x="93468" y="66739"/>
                  </a:lnTo>
                  <a:cubicBezTo>
                    <a:pt x="94635" y="65972"/>
                    <a:pt x="95369" y="64704"/>
                    <a:pt x="95469" y="63303"/>
                  </a:cubicBezTo>
                  <a:lnTo>
                    <a:pt x="95469" y="1392"/>
                  </a:lnTo>
                  <a:cubicBezTo>
                    <a:pt x="95469" y="1326"/>
                    <a:pt x="95436" y="1226"/>
                    <a:pt x="95436" y="1159"/>
                  </a:cubicBezTo>
                  <a:cubicBezTo>
                    <a:pt x="95436" y="1092"/>
                    <a:pt x="95436" y="1025"/>
                    <a:pt x="95402" y="959"/>
                  </a:cubicBezTo>
                  <a:lnTo>
                    <a:pt x="95402" y="925"/>
                  </a:lnTo>
                  <a:cubicBezTo>
                    <a:pt x="95402" y="859"/>
                    <a:pt x="95369" y="825"/>
                    <a:pt x="95369" y="759"/>
                  </a:cubicBezTo>
                  <a:cubicBezTo>
                    <a:pt x="95336" y="659"/>
                    <a:pt x="95302" y="592"/>
                    <a:pt x="95236" y="492"/>
                  </a:cubicBezTo>
                  <a:cubicBezTo>
                    <a:pt x="95236" y="458"/>
                    <a:pt x="95202" y="425"/>
                    <a:pt x="95169" y="392"/>
                  </a:cubicBezTo>
                  <a:cubicBezTo>
                    <a:pt x="95169" y="358"/>
                    <a:pt x="95135" y="358"/>
                    <a:pt x="95135" y="325"/>
                  </a:cubicBezTo>
                  <a:cubicBezTo>
                    <a:pt x="95069" y="258"/>
                    <a:pt x="95035" y="225"/>
                    <a:pt x="95002" y="192"/>
                  </a:cubicBezTo>
                  <a:cubicBezTo>
                    <a:pt x="94935" y="158"/>
                    <a:pt x="94869" y="125"/>
                    <a:pt x="94835" y="91"/>
                  </a:cubicBezTo>
                  <a:cubicBezTo>
                    <a:pt x="94664" y="30"/>
                    <a:pt x="94488" y="1"/>
                    <a:pt x="94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5193299" y="1460851"/>
              <a:ext cx="1486832" cy="860121"/>
            </a:xfrm>
            <a:custGeom>
              <a:avLst/>
              <a:gdLst/>
              <a:ahLst/>
              <a:cxnLst/>
              <a:rect l="l" t="t" r="r" b="b"/>
              <a:pathLst>
                <a:path w="96736" h="55961" extrusionOk="0">
                  <a:moveTo>
                    <a:pt x="93686" y="1"/>
                  </a:moveTo>
                  <a:cubicBezTo>
                    <a:pt x="93403" y="1"/>
                    <a:pt x="93125" y="85"/>
                    <a:pt x="92900" y="254"/>
                  </a:cubicBezTo>
                  <a:lnTo>
                    <a:pt x="1368" y="53058"/>
                  </a:lnTo>
                  <a:cubicBezTo>
                    <a:pt x="801" y="53425"/>
                    <a:pt x="334" y="53892"/>
                    <a:pt x="0" y="54493"/>
                  </a:cubicBezTo>
                  <a:lnTo>
                    <a:pt x="2502" y="55960"/>
                  </a:lnTo>
                  <a:cubicBezTo>
                    <a:pt x="2836" y="55360"/>
                    <a:pt x="3303" y="54860"/>
                    <a:pt x="3903" y="54493"/>
                  </a:cubicBezTo>
                  <a:lnTo>
                    <a:pt x="95402" y="1688"/>
                  </a:lnTo>
                  <a:cubicBezTo>
                    <a:pt x="95655" y="1519"/>
                    <a:pt x="95949" y="1431"/>
                    <a:pt x="96240" y="1431"/>
                  </a:cubicBezTo>
                  <a:cubicBezTo>
                    <a:pt x="96409" y="1431"/>
                    <a:pt x="96577" y="1460"/>
                    <a:pt x="96736" y="1521"/>
                  </a:cubicBezTo>
                  <a:cubicBezTo>
                    <a:pt x="96302" y="1288"/>
                    <a:pt x="94668" y="354"/>
                    <a:pt x="94334" y="154"/>
                  </a:cubicBezTo>
                  <a:cubicBezTo>
                    <a:pt x="94130" y="52"/>
                    <a:pt x="93906" y="1"/>
                    <a:pt x="936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5327618" y="2430022"/>
              <a:ext cx="1258572" cy="728184"/>
            </a:xfrm>
            <a:custGeom>
              <a:avLst/>
              <a:gdLst/>
              <a:ahLst/>
              <a:cxnLst/>
              <a:rect l="l" t="t" r="r" b="b"/>
              <a:pathLst>
                <a:path w="81885" h="47377" extrusionOk="0">
                  <a:moveTo>
                    <a:pt x="81612" y="0"/>
                  </a:moveTo>
                  <a:cubicBezTo>
                    <a:pt x="81574" y="0"/>
                    <a:pt x="81534" y="13"/>
                    <a:pt x="81492" y="43"/>
                  </a:cubicBezTo>
                  <a:lnTo>
                    <a:pt x="201" y="46976"/>
                  </a:lnTo>
                  <a:cubicBezTo>
                    <a:pt x="1" y="47077"/>
                    <a:pt x="67" y="47343"/>
                    <a:pt x="301" y="47377"/>
                  </a:cubicBezTo>
                  <a:cubicBezTo>
                    <a:pt x="334" y="47377"/>
                    <a:pt x="368" y="47343"/>
                    <a:pt x="401" y="47343"/>
                  </a:cubicBezTo>
                  <a:lnTo>
                    <a:pt x="81692" y="410"/>
                  </a:lnTo>
                  <a:cubicBezTo>
                    <a:pt x="81884" y="273"/>
                    <a:pt x="81783" y="0"/>
                    <a:pt x="8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5328648" y="3137180"/>
              <a:ext cx="6686" cy="36412"/>
            </a:xfrm>
            <a:custGeom>
              <a:avLst/>
              <a:gdLst/>
              <a:ahLst/>
              <a:cxnLst/>
              <a:rect l="l" t="t" r="r" b="b"/>
              <a:pathLst>
                <a:path w="435" h="2369" extrusionOk="0">
                  <a:moveTo>
                    <a:pt x="217" y="0"/>
                  </a:moveTo>
                  <a:cubicBezTo>
                    <a:pt x="109" y="0"/>
                    <a:pt x="0" y="67"/>
                    <a:pt x="0" y="200"/>
                  </a:cubicBezTo>
                  <a:lnTo>
                    <a:pt x="0" y="2168"/>
                  </a:lnTo>
                  <a:cubicBezTo>
                    <a:pt x="0" y="2268"/>
                    <a:pt x="101" y="2368"/>
                    <a:pt x="234" y="2368"/>
                  </a:cubicBezTo>
                  <a:cubicBezTo>
                    <a:pt x="334" y="2368"/>
                    <a:pt x="434" y="2268"/>
                    <a:pt x="434" y="2168"/>
                  </a:cubicBezTo>
                  <a:lnTo>
                    <a:pt x="434" y="200"/>
                  </a:lnTo>
                  <a:cubicBezTo>
                    <a:pt x="434" y="67"/>
                    <a:pt x="326" y="0"/>
                    <a:pt x="21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5537311" y="3016172"/>
              <a:ext cx="6179" cy="36427"/>
            </a:xfrm>
            <a:custGeom>
              <a:avLst/>
              <a:gdLst/>
              <a:ahLst/>
              <a:cxnLst/>
              <a:rect l="l" t="t" r="r" b="b"/>
              <a:pathLst>
                <a:path w="402" h="2370" extrusionOk="0">
                  <a:moveTo>
                    <a:pt x="201" y="1"/>
                  </a:moveTo>
                  <a:cubicBezTo>
                    <a:pt x="68" y="1"/>
                    <a:pt x="1" y="101"/>
                    <a:pt x="1" y="201"/>
                  </a:cubicBezTo>
                  <a:lnTo>
                    <a:pt x="1" y="2169"/>
                  </a:lnTo>
                  <a:cubicBezTo>
                    <a:pt x="1" y="2269"/>
                    <a:pt x="68" y="2369"/>
                    <a:pt x="201" y="2369"/>
                  </a:cubicBezTo>
                  <a:cubicBezTo>
                    <a:pt x="301" y="2369"/>
                    <a:pt x="401" y="2269"/>
                    <a:pt x="401" y="2169"/>
                  </a:cubicBezTo>
                  <a:lnTo>
                    <a:pt x="401" y="201"/>
                  </a:lnTo>
                  <a:cubicBezTo>
                    <a:pt x="401" y="101"/>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5745467" y="2895687"/>
              <a:ext cx="6179" cy="36427"/>
            </a:xfrm>
            <a:custGeom>
              <a:avLst/>
              <a:gdLst/>
              <a:ahLst/>
              <a:cxnLst/>
              <a:rect l="l" t="t" r="r" b="b"/>
              <a:pathLst>
                <a:path w="402" h="2370" extrusionOk="0">
                  <a:moveTo>
                    <a:pt x="201" y="1"/>
                  </a:moveTo>
                  <a:cubicBezTo>
                    <a:pt x="101" y="1"/>
                    <a:pt x="1" y="68"/>
                    <a:pt x="1" y="201"/>
                  </a:cubicBezTo>
                  <a:lnTo>
                    <a:pt x="1" y="2136"/>
                  </a:lnTo>
                  <a:cubicBezTo>
                    <a:pt x="1" y="2269"/>
                    <a:pt x="101" y="2369"/>
                    <a:pt x="201" y="2369"/>
                  </a:cubicBezTo>
                  <a:cubicBezTo>
                    <a:pt x="301" y="2369"/>
                    <a:pt x="401" y="2269"/>
                    <a:pt x="401" y="2136"/>
                  </a:cubicBezTo>
                  <a:lnTo>
                    <a:pt x="401" y="201"/>
                  </a:lnTo>
                  <a:cubicBezTo>
                    <a:pt x="401" y="68"/>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5953623" y="2774310"/>
              <a:ext cx="6686" cy="36796"/>
            </a:xfrm>
            <a:custGeom>
              <a:avLst/>
              <a:gdLst/>
              <a:ahLst/>
              <a:cxnLst/>
              <a:rect l="l" t="t" r="r" b="b"/>
              <a:pathLst>
                <a:path w="435" h="2394" extrusionOk="0">
                  <a:moveTo>
                    <a:pt x="218" y="1"/>
                  </a:moveTo>
                  <a:cubicBezTo>
                    <a:pt x="109" y="1"/>
                    <a:pt x="1" y="76"/>
                    <a:pt x="1" y="226"/>
                  </a:cubicBezTo>
                  <a:lnTo>
                    <a:pt x="1" y="2194"/>
                  </a:lnTo>
                  <a:cubicBezTo>
                    <a:pt x="1" y="2294"/>
                    <a:pt x="101" y="2394"/>
                    <a:pt x="201" y="2394"/>
                  </a:cubicBezTo>
                  <a:cubicBezTo>
                    <a:pt x="334" y="2394"/>
                    <a:pt x="434" y="2294"/>
                    <a:pt x="434" y="2160"/>
                  </a:cubicBezTo>
                  <a:lnTo>
                    <a:pt x="434" y="226"/>
                  </a:lnTo>
                  <a:cubicBezTo>
                    <a:pt x="434" y="76"/>
                    <a:pt x="326" y="1"/>
                    <a:pt x="2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6161779" y="2653702"/>
              <a:ext cx="6686" cy="36412"/>
            </a:xfrm>
            <a:custGeom>
              <a:avLst/>
              <a:gdLst/>
              <a:ahLst/>
              <a:cxnLst/>
              <a:rect l="l" t="t" r="r" b="b"/>
              <a:pathLst>
                <a:path w="435" h="2369" extrusionOk="0">
                  <a:moveTo>
                    <a:pt x="234" y="0"/>
                  </a:moveTo>
                  <a:cubicBezTo>
                    <a:pt x="101" y="0"/>
                    <a:pt x="1" y="100"/>
                    <a:pt x="1" y="200"/>
                  </a:cubicBezTo>
                  <a:lnTo>
                    <a:pt x="1" y="2168"/>
                  </a:lnTo>
                  <a:cubicBezTo>
                    <a:pt x="1" y="2269"/>
                    <a:pt x="101" y="2369"/>
                    <a:pt x="234" y="2369"/>
                  </a:cubicBezTo>
                  <a:cubicBezTo>
                    <a:pt x="334" y="2369"/>
                    <a:pt x="434" y="2269"/>
                    <a:pt x="434" y="2168"/>
                  </a:cubicBezTo>
                  <a:lnTo>
                    <a:pt x="434" y="200"/>
                  </a:lnTo>
                  <a:cubicBezTo>
                    <a:pt x="434" y="100"/>
                    <a:pt x="334"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6369934" y="2532694"/>
              <a:ext cx="6686" cy="36934"/>
            </a:xfrm>
            <a:custGeom>
              <a:avLst/>
              <a:gdLst/>
              <a:ahLst/>
              <a:cxnLst/>
              <a:rect l="l" t="t" r="r" b="b"/>
              <a:pathLst>
                <a:path w="435" h="2403" extrusionOk="0">
                  <a:moveTo>
                    <a:pt x="234" y="1"/>
                  </a:moveTo>
                  <a:cubicBezTo>
                    <a:pt x="101" y="1"/>
                    <a:pt x="1" y="101"/>
                    <a:pt x="1" y="234"/>
                  </a:cubicBezTo>
                  <a:lnTo>
                    <a:pt x="1" y="2169"/>
                  </a:lnTo>
                  <a:cubicBezTo>
                    <a:pt x="1" y="2303"/>
                    <a:pt x="101" y="2403"/>
                    <a:pt x="234" y="2403"/>
                  </a:cubicBezTo>
                  <a:cubicBezTo>
                    <a:pt x="334" y="2403"/>
                    <a:pt x="434" y="2303"/>
                    <a:pt x="434" y="2169"/>
                  </a:cubicBezTo>
                  <a:lnTo>
                    <a:pt x="434" y="234"/>
                  </a:lnTo>
                  <a:cubicBezTo>
                    <a:pt x="434" y="101"/>
                    <a:pt x="334" y="1"/>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6578613" y="2412224"/>
              <a:ext cx="6163" cy="36412"/>
            </a:xfrm>
            <a:custGeom>
              <a:avLst/>
              <a:gdLst/>
              <a:ahLst/>
              <a:cxnLst/>
              <a:rect l="l" t="t" r="r" b="b"/>
              <a:pathLst>
                <a:path w="401" h="2369" extrusionOk="0">
                  <a:moveTo>
                    <a:pt x="200" y="0"/>
                  </a:moveTo>
                  <a:cubicBezTo>
                    <a:pt x="100" y="0"/>
                    <a:pt x="0" y="67"/>
                    <a:pt x="0" y="200"/>
                  </a:cubicBezTo>
                  <a:lnTo>
                    <a:pt x="0" y="2168"/>
                  </a:lnTo>
                  <a:cubicBezTo>
                    <a:pt x="0" y="2268"/>
                    <a:pt x="67" y="2368"/>
                    <a:pt x="200" y="2368"/>
                  </a:cubicBezTo>
                  <a:cubicBezTo>
                    <a:pt x="300" y="2368"/>
                    <a:pt x="400" y="2268"/>
                    <a:pt x="400" y="2168"/>
                  </a:cubicBezTo>
                  <a:lnTo>
                    <a:pt x="400" y="200"/>
                  </a:lnTo>
                  <a:cubicBezTo>
                    <a:pt x="400" y="67"/>
                    <a:pt x="300" y="0"/>
                    <a:pt x="2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5328648" y="2908383"/>
              <a:ext cx="98967" cy="99090"/>
            </a:xfrm>
            <a:custGeom>
              <a:avLst/>
              <a:gdLst/>
              <a:ahLst/>
              <a:cxnLst/>
              <a:rect l="l" t="t" r="r" b="b"/>
              <a:pathLst>
                <a:path w="6439" h="6447" extrusionOk="0">
                  <a:moveTo>
                    <a:pt x="6205" y="0"/>
                  </a:moveTo>
                  <a:cubicBezTo>
                    <a:pt x="6155" y="0"/>
                    <a:pt x="6105" y="25"/>
                    <a:pt x="6071" y="76"/>
                  </a:cubicBezTo>
                  <a:lnTo>
                    <a:pt x="67" y="6113"/>
                  </a:lnTo>
                  <a:cubicBezTo>
                    <a:pt x="0" y="6180"/>
                    <a:pt x="0" y="6313"/>
                    <a:pt x="67" y="6413"/>
                  </a:cubicBezTo>
                  <a:cubicBezTo>
                    <a:pt x="101" y="6447"/>
                    <a:pt x="167" y="6447"/>
                    <a:pt x="234" y="6447"/>
                  </a:cubicBezTo>
                  <a:cubicBezTo>
                    <a:pt x="267" y="6447"/>
                    <a:pt x="334" y="6447"/>
                    <a:pt x="367" y="6413"/>
                  </a:cubicBezTo>
                  <a:lnTo>
                    <a:pt x="6338" y="342"/>
                  </a:lnTo>
                  <a:cubicBezTo>
                    <a:pt x="6438" y="276"/>
                    <a:pt x="6438" y="142"/>
                    <a:pt x="6338" y="76"/>
                  </a:cubicBezTo>
                  <a:cubicBezTo>
                    <a:pt x="6305" y="25"/>
                    <a:pt x="6255" y="0"/>
                    <a:pt x="62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5442463" y="2745968"/>
              <a:ext cx="91790" cy="141020"/>
            </a:xfrm>
            <a:custGeom>
              <a:avLst/>
              <a:gdLst/>
              <a:ahLst/>
              <a:cxnLst/>
              <a:rect l="l" t="t" r="r" b="b"/>
              <a:pathLst>
                <a:path w="5972" h="9175" extrusionOk="0">
                  <a:moveTo>
                    <a:pt x="5725" y="0"/>
                  </a:moveTo>
                  <a:cubicBezTo>
                    <a:pt x="5656" y="0"/>
                    <a:pt x="5593" y="37"/>
                    <a:pt x="5571" y="102"/>
                  </a:cubicBezTo>
                  <a:lnTo>
                    <a:pt x="67" y="8841"/>
                  </a:lnTo>
                  <a:cubicBezTo>
                    <a:pt x="1" y="8941"/>
                    <a:pt x="1" y="9075"/>
                    <a:pt x="134" y="9141"/>
                  </a:cubicBezTo>
                  <a:cubicBezTo>
                    <a:pt x="134" y="9175"/>
                    <a:pt x="201" y="9175"/>
                    <a:pt x="234" y="9175"/>
                  </a:cubicBezTo>
                  <a:cubicBezTo>
                    <a:pt x="301" y="9175"/>
                    <a:pt x="368" y="9141"/>
                    <a:pt x="401" y="9075"/>
                  </a:cubicBezTo>
                  <a:lnTo>
                    <a:pt x="5905" y="302"/>
                  </a:lnTo>
                  <a:cubicBezTo>
                    <a:pt x="5972" y="202"/>
                    <a:pt x="5938" y="102"/>
                    <a:pt x="5838" y="35"/>
                  </a:cubicBezTo>
                  <a:cubicBezTo>
                    <a:pt x="5803" y="11"/>
                    <a:pt x="5763" y="0"/>
                    <a:pt x="57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5545826" y="2733564"/>
              <a:ext cx="91989" cy="30386"/>
            </a:xfrm>
            <a:custGeom>
              <a:avLst/>
              <a:gdLst/>
              <a:ahLst/>
              <a:cxnLst/>
              <a:rect l="l" t="t" r="r" b="b"/>
              <a:pathLst>
                <a:path w="5985" h="1977" extrusionOk="0">
                  <a:moveTo>
                    <a:pt x="322" y="1"/>
                  </a:moveTo>
                  <a:cubicBezTo>
                    <a:pt x="96" y="1"/>
                    <a:pt x="1" y="349"/>
                    <a:pt x="247" y="442"/>
                  </a:cubicBezTo>
                  <a:lnTo>
                    <a:pt x="5685" y="1976"/>
                  </a:lnTo>
                  <a:lnTo>
                    <a:pt x="5751" y="1976"/>
                  </a:lnTo>
                  <a:cubicBezTo>
                    <a:pt x="5818" y="1976"/>
                    <a:pt x="5918" y="1909"/>
                    <a:pt x="5951" y="1843"/>
                  </a:cubicBezTo>
                  <a:cubicBezTo>
                    <a:pt x="5985" y="1709"/>
                    <a:pt x="5918" y="1609"/>
                    <a:pt x="5785" y="1576"/>
                  </a:cubicBezTo>
                  <a:lnTo>
                    <a:pt x="381" y="8"/>
                  </a:lnTo>
                  <a:cubicBezTo>
                    <a:pt x="360" y="3"/>
                    <a:pt x="34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5652155" y="2654086"/>
              <a:ext cx="88208" cy="99598"/>
            </a:xfrm>
            <a:custGeom>
              <a:avLst/>
              <a:gdLst/>
              <a:ahLst/>
              <a:cxnLst/>
              <a:rect l="l" t="t" r="r" b="b"/>
              <a:pathLst>
                <a:path w="5739" h="6480" extrusionOk="0">
                  <a:moveTo>
                    <a:pt x="5505" y="0"/>
                  </a:moveTo>
                  <a:cubicBezTo>
                    <a:pt x="5455" y="0"/>
                    <a:pt x="5405" y="25"/>
                    <a:pt x="5371" y="75"/>
                  </a:cubicBezTo>
                  <a:lnTo>
                    <a:pt x="101" y="6146"/>
                  </a:lnTo>
                  <a:cubicBezTo>
                    <a:pt x="1" y="6213"/>
                    <a:pt x="34" y="6346"/>
                    <a:pt x="134" y="6447"/>
                  </a:cubicBezTo>
                  <a:cubicBezTo>
                    <a:pt x="168" y="6480"/>
                    <a:pt x="201" y="6480"/>
                    <a:pt x="268" y="6480"/>
                  </a:cubicBezTo>
                  <a:cubicBezTo>
                    <a:pt x="301" y="6480"/>
                    <a:pt x="368" y="6447"/>
                    <a:pt x="401" y="6413"/>
                  </a:cubicBezTo>
                  <a:lnTo>
                    <a:pt x="5672" y="376"/>
                  </a:lnTo>
                  <a:cubicBezTo>
                    <a:pt x="5738" y="275"/>
                    <a:pt x="5738" y="142"/>
                    <a:pt x="5638" y="75"/>
                  </a:cubicBezTo>
                  <a:cubicBezTo>
                    <a:pt x="5605" y="25"/>
                    <a:pt x="5555" y="0"/>
                    <a:pt x="55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5755211" y="2505320"/>
              <a:ext cx="90760" cy="126864"/>
            </a:xfrm>
            <a:custGeom>
              <a:avLst/>
              <a:gdLst/>
              <a:ahLst/>
              <a:cxnLst/>
              <a:rect l="l" t="t" r="r" b="b"/>
              <a:pathLst>
                <a:path w="5905" h="8254" extrusionOk="0">
                  <a:moveTo>
                    <a:pt x="5653" y="1"/>
                  </a:moveTo>
                  <a:cubicBezTo>
                    <a:pt x="5598" y="1"/>
                    <a:pt x="5541" y="26"/>
                    <a:pt x="5505" y="81"/>
                  </a:cubicBezTo>
                  <a:lnTo>
                    <a:pt x="67" y="7920"/>
                  </a:lnTo>
                  <a:cubicBezTo>
                    <a:pt x="1" y="7986"/>
                    <a:pt x="34" y="8120"/>
                    <a:pt x="134" y="8187"/>
                  </a:cubicBezTo>
                  <a:cubicBezTo>
                    <a:pt x="167" y="8220"/>
                    <a:pt x="201" y="8220"/>
                    <a:pt x="234" y="8253"/>
                  </a:cubicBezTo>
                  <a:cubicBezTo>
                    <a:pt x="301" y="8220"/>
                    <a:pt x="368" y="8187"/>
                    <a:pt x="434" y="8153"/>
                  </a:cubicBezTo>
                  <a:lnTo>
                    <a:pt x="5838" y="314"/>
                  </a:lnTo>
                  <a:cubicBezTo>
                    <a:pt x="5905" y="214"/>
                    <a:pt x="5871" y="81"/>
                    <a:pt x="5771" y="47"/>
                  </a:cubicBezTo>
                  <a:cubicBezTo>
                    <a:pt x="5741" y="17"/>
                    <a:pt x="5698" y="1"/>
                    <a:pt x="56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5861848" y="2410994"/>
              <a:ext cx="85642" cy="74560"/>
            </a:xfrm>
            <a:custGeom>
              <a:avLst/>
              <a:gdLst/>
              <a:ahLst/>
              <a:cxnLst/>
              <a:rect l="l" t="t" r="r" b="b"/>
              <a:pathLst>
                <a:path w="5572" h="4851" extrusionOk="0">
                  <a:moveTo>
                    <a:pt x="5351" y="0"/>
                  </a:moveTo>
                  <a:cubicBezTo>
                    <a:pt x="5301" y="0"/>
                    <a:pt x="5250" y="17"/>
                    <a:pt x="5205" y="47"/>
                  </a:cubicBezTo>
                  <a:lnTo>
                    <a:pt x="68" y="4483"/>
                  </a:lnTo>
                  <a:cubicBezTo>
                    <a:pt x="1" y="4583"/>
                    <a:pt x="1" y="4717"/>
                    <a:pt x="68" y="4783"/>
                  </a:cubicBezTo>
                  <a:cubicBezTo>
                    <a:pt x="101" y="4817"/>
                    <a:pt x="168" y="4850"/>
                    <a:pt x="234" y="4850"/>
                  </a:cubicBezTo>
                  <a:cubicBezTo>
                    <a:pt x="268" y="4850"/>
                    <a:pt x="301" y="4850"/>
                    <a:pt x="334" y="4817"/>
                  </a:cubicBezTo>
                  <a:lnTo>
                    <a:pt x="5471" y="380"/>
                  </a:lnTo>
                  <a:cubicBezTo>
                    <a:pt x="5572" y="280"/>
                    <a:pt x="5572" y="147"/>
                    <a:pt x="5505" y="80"/>
                  </a:cubicBezTo>
                  <a:cubicBezTo>
                    <a:pt x="5468" y="25"/>
                    <a:pt x="5411" y="0"/>
                    <a:pt x="53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5964397" y="2293198"/>
              <a:ext cx="89607" cy="100059"/>
            </a:xfrm>
            <a:custGeom>
              <a:avLst/>
              <a:gdLst/>
              <a:ahLst/>
              <a:cxnLst/>
              <a:rect l="l" t="t" r="r" b="b"/>
              <a:pathLst>
                <a:path w="5830" h="6510" extrusionOk="0">
                  <a:moveTo>
                    <a:pt x="5517" y="1"/>
                  </a:moveTo>
                  <a:cubicBezTo>
                    <a:pt x="5465" y="1"/>
                    <a:pt x="5413" y="22"/>
                    <a:pt x="5371" y="72"/>
                  </a:cubicBezTo>
                  <a:lnTo>
                    <a:pt x="100" y="6143"/>
                  </a:lnTo>
                  <a:cubicBezTo>
                    <a:pt x="0" y="6276"/>
                    <a:pt x="100" y="6510"/>
                    <a:pt x="267" y="6510"/>
                  </a:cubicBezTo>
                  <a:cubicBezTo>
                    <a:pt x="334" y="6476"/>
                    <a:pt x="367" y="6476"/>
                    <a:pt x="434" y="6410"/>
                  </a:cubicBezTo>
                  <a:lnTo>
                    <a:pt x="5704" y="339"/>
                  </a:lnTo>
                  <a:cubicBezTo>
                    <a:pt x="5829" y="189"/>
                    <a:pt x="5673" y="1"/>
                    <a:pt x="551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6066423" y="2285052"/>
              <a:ext cx="93327" cy="55916"/>
            </a:xfrm>
            <a:custGeom>
              <a:avLst/>
              <a:gdLst/>
              <a:ahLst/>
              <a:cxnLst/>
              <a:rect l="l" t="t" r="r" b="b"/>
              <a:pathLst>
                <a:path w="6072" h="3638" extrusionOk="0">
                  <a:moveTo>
                    <a:pt x="229" y="0"/>
                  </a:moveTo>
                  <a:cubicBezTo>
                    <a:pt x="167" y="0"/>
                    <a:pt x="110" y="37"/>
                    <a:pt x="67" y="101"/>
                  </a:cubicBezTo>
                  <a:cubicBezTo>
                    <a:pt x="0" y="202"/>
                    <a:pt x="34" y="335"/>
                    <a:pt x="134" y="402"/>
                  </a:cubicBezTo>
                  <a:lnTo>
                    <a:pt x="5704" y="3604"/>
                  </a:lnTo>
                  <a:cubicBezTo>
                    <a:pt x="5738" y="3637"/>
                    <a:pt x="5771" y="3637"/>
                    <a:pt x="5838" y="3637"/>
                  </a:cubicBezTo>
                  <a:cubicBezTo>
                    <a:pt x="5905" y="3637"/>
                    <a:pt x="5971" y="3604"/>
                    <a:pt x="6005" y="3571"/>
                  </a:cubicBezTo>
                  <a:cubicBezTo>
                    <a:pt x="6071" y="3471"/>
                    <a:pt x="6038" y="3337"/>
                    <a:pt x="5938" y="3270"/>
                  </a:cubicBezTo>
                  <a:lnTo>
                    <a:pt x="334" y="35"/>
                  </a:lnTo>
                  <a:cubicBezTo>
                    <a:pt x="299" y="11"/>
                    <a:pt x="263" y="0"/>
                    <a:pt x="2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6174090" y="2260522"/>
              <a:ext cx="86902" cy="74806"/>
            </a:xfrm>
            <a:custGeom>
              <a:avLst/>
              <a:gdLst/>
              <a:ahLst/>
              <a:cxnLst/>
              <a:rect l="l" t="t" r="r" b="b"/>
              <a:pathLst>
                <a:path w="5654" h="4867" extrusionOk="0">
                  <a:moveTo>
                    <a:pt x="5343" y="1"/>
                  </a:moveTo>
                  <a:cubicBezTo>
                    <a:pt x="5297" y="1"/>
                    <a:pt x="5248" y="19"/>
                    <a:pt x="5204" y="63"/>
                  </a:cubicBezTo>
                  <a:lnTo>
                    <a:pt x="67" y="4499"/>
                  </a:lnTo>
                  <a:cubicBezTo>
                    <a:pt x="0" y="4566"/>
                    <a:pt x="0" y="4700"/>
                    <a:pt x="67" y="4800"/>
                  </a:cubicBezTo>
                  <a:cubicBezTo>
                    <a:pt x="134" y="4833"/>
                    <a:pt x="167" y="4866"/>
                    <a:pt x="234" y="4866"/>
                  </a:cubicBezTo>
                  <a:cubicBezTo>
                    <a:pt x="267" y="4866"/>
                    <a:pt x="334" y="4833"/>
                    <a:pt x="367" y="4833"/>
                  </a:cubicBezTo>
                  <a:lnTo>
                    <a:pt x="5471" y="363"/>
                  </a:lnTo>
                  <a:cubicBezTo>
                    <a:pt x="5653" y="233"/>
                    <a:pt x="5510" y="1"/>
                    <a:pt x="53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6273549" y="2056208"/>
              <a:ext cx="95386" cy="183748"/>
            </a:xfrm>
            <a:custGeom>
              <a:avLst/>
              <a:gdLst/>
              <a:ahLst/>
              <a:cxnLst/>
              <a:rect l="l" t="t" r="r" b="b"/>
              <a:pathLst>
                <a:path w="6206" h="11955" extrusionOk="0">
                  <a:moveTo>
                    <a:pt x="5959" y="1"/>
                  </a:moveTo>
                  <a:cubicBezTo>
                    <a:pt x="5878" y="1"/>
                    <a:pt x="5796" y="38"/>
                    <a:pt x="5771" y="113"/>
                  </a:cubicBezTo>
                  <a:lnTo>
                    <a:pt x="67" y="11655"/>
                  </a:lnTo>
                  <a:cubicBezTo>
                    <a:pt x="1" y="11755"/>
                    <a:pt x="67" y="11855"/>
                    <a:pt x="167" y="11922"/>
                  </a:cubicBezTo>
                  <a:cubicBezTo>
                    <a:pt x="167" y="11922"/>
                    <a:pt x="201" y="11955"/>
                    <a:pt x="234" y="11955"/>
                  </a:cubicBezTo>
                  <a:cubicBezTo>
                    <a:pt x="334" y="11955"/>
                    <a:pt x="401" y="11888"/>
                    <a:pt x="434" y="11822"/>
                  </a:cubicBezTo>
                  <a:lnTo>
                    <a:pt x="6138" y="313"/>
                  </a:lnTo>
                  <a:cubicBezTo>
                    <a:pt x="6205" y="180"/>
                    <a:pt x="6138" y="80"/>
                    <a:pt x="6038" y="13"/>
                  </a:cubicBezTo>
                  <a:cubicBezTo>
                    <a:pt x="6013" y="5"/>
                    <a:pt x="5986" y="1"/>
                    <a:pt x="5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6381739" y="1986997"/>
              <a:ext cx="86149" cy="51474"/>
            </a:xfrm>
            <a:custGeom>
              <a:avLst/>
              <a:gdLst/>
              <a:ahLst/>
              <a:cxnLst/>
              <a:rect l="l" t="t" r="r" b="b"/>
              <a:pathLst>
                <a:path w="5605" h="3349" extrusionOk="0">
                  <a:moveTo>
                    <a:pt x="5350" y="0"/>
                  </a:moveTo>
                  <a:cubicBezTo>
                    <a:pt x="5323" y="0"/>
                    <a:pt x="5295" y="5"/>
                    <a:pt x="5270" y="13"/>
                  </a:cubicBezTo>
                  <a:lnTo>
                    <a:pt x="200" y="2948"/>
                  </a:lnTo>
                  <a:cubicBezTo>
                    <a:pt x="0" y="3048"/>
                    <a:pt x="100" y="3315"/>
                    <a:pt x="300" y="3349"/>
                  </a:cubicBezTo>
                  <a:cubicBezTo>
                    <a:pt x="334" y="3349"/>
                    <a:pt x="367" y="3315"/>
                    <a:pt x="400" y="3315"/>
                  </a:cubicBezTo>
                  <a:lnTo>
                    <a:pt x="5504" y="380"/>
                  </a:lnTo>
                  <a:cubicBezTo>
                    <a:pt x="5571" y="313"/>
                    <a:pt x="5604" y="213"/>
                    <a:pt x="5571" y="113"/>
                  </a:cubicBezTo>
                  <a:cubicBezTo>
                    <a:pt x="5521" y="38"/>
                    <a:pt x="5433" y="0"/>
                    <a:pt x="53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6481705" y="1786127"/>
              <a:ext cx="95755" cy="183134"/>
            </a:xfrm>
            <a:custGeom>
              <a:avLst/>
              <a:gdLst/>
              <a:ahLst/>
              <a:cxnLst/>
              <a:rect l="l" t="t" r="r" b="b"/>
              <a:pathLst>
                <a:path w="6230" h="11915" extrusionOk="0">
                  <a:moveTo>
                    <a:pt x="5918" y="1"/>
                  </a:moveTo>
                  <a:cubicBezTo>
                    <a:pt x="5852" y="1"/>
                    <a:pt x="5793" y="31"/>
                    <a:pt x="5771" y="106"/>
                  </a:cubicBezTo>
                  <a:lnTo>
                    <a:pt x="67" y="11614"/>
                  </a:lnTo>
                  <a:cubicBezTo>
                    <a:pt x="1" y="11714"/>
                    <a:pt x="67" y="11848"/>
                    <a:pt x="167" y="11881"/>
                  </a:cubicBezTo>
                  <a:cubicBezTo>
                    <a:pt x="201" y="11914"/>
                    <a:pt x="234" y="11914"/>
                    <a:pt x="268" y="11914"/>
                  </a:cubicBezTo>
                  <a:cubicBezTo>
                    <a:pt x="334" y="11914"/>
                    <a:pt x="401" y="11848"/>
                    <a:pt x="434" y="11781"/>
                  </a:cubicBezTo>
                  <a:lnTo>
                    <a:pt x="6138" y="273"/>
                  </a:lnTo>
                  <a:cubicBezTo>
                    <a:pt x="6229" y="137"/>
                    <a:pt x="6058" y="1"/>
                    <a:pt x="59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5419392" y="2878964"/>
              <a:ext cx="33952" cy="40331"/>
            </a:xfrm>
            <a:custGeom>
              <a:avLst/>
              <a:gdLst/>
              <a:ahLst/>
              <a:cxnLst/>
              <a:rect l="l" t="t" r="r" b="b"/>
              <a:pathLst>
                <a:path w="2209" h="2624" extrusionOk="0">
                  <a:moveTo>
                    <a:pt x="1423" y="427"/>
                  </a:moveTo>
                  <a:cubicBezTo>
                    <a:pt x="1620" y="427"/>
                    <a:pt x="1807" y="616"/>
                    <a:pt x="1735" y="855"/>
                  </a:cubicBezTo>
                  <a:cubicBezTo>
                    <a:pt x="1702" y="1356"/>
                    <a:pt x="1435" y="1823"/>
                    <a:pt x="1001" y="2123"/>
                  </a:cubicBezTo>
                  <a:cubicBezTo>
                    <a:pt x="917" y="2186"/>
                    <a:pt x="832" y="2210"/>
                    <a:pt x="748" y="2210"/>
                  </a:cubicBezTo>
                  <a:cubicBezTo>
                    <a:pt x="699" y="2210"/>
                    <a:pt x="650" y="2202"/>
                    <a:pt x="601" y="2190"/>
                  </a:cubicBezTo>
                  <a:cubicBezTo>
                    <a:pt x="501" y="2123"/>
                    <a:pt x="468" y="1990"/>
                    <a:pt x="468" y="1823"/>
                  </a:cubicBezTo>
                  <a:cubicBezTo>
                    <a:pt x="501" y="1289"/>
                    <a:pt x="768" y="822"/>
                    <a:pt x="1202" y="522"/>
                  </a:cubicBezTo>
                  <a:cubicBezTo>
                    <a:pt x="1267" y="456"/>
                    <a:pt x="1346" y="427"/>
                    <a:pt x="1423" y="427"/>
                  </a:cubicBezTo>
                  <a:close/>
                  <a:moveTo>
                    <a:pt x="1432" y="1"/>
                  </a:moveTo>
                  <a:cubicBezTo>
                    <a:pt x="1285" y="1"/>
                    <a:pt x="1135" y="48"/>
                    <a:pt x="1001" y="155"/>
                  </a:cubicBezTo>
                  <a:cubicBezTo>
                    <a:pt x="434" y="522"/>
                    <a:pt x="67" y="1122"/>
                    <a:pt x="34" y="1823"/>
                  </a:cubicBezTo>
                  <a:cubicBezTo>
                    <a:pt x="1" y="2090"/>
                    <a:pt x="134" y="2390"/>
                    <a:pt x="401" y="2523"/>
                  </a:cubicBezTo>
                  <a:cubicBezTo>
                    <a:pt x="501" y="2590"/>
                    <a:pt x="601" y="2623"/>
                    <a:pt x="701" y="2623"/>
                  </a:cubicBezTo>
                  <a:cubicBezTo>
                    <a:pt x="868" y="2623"/>
                    <a:pt x="1035" y="2590"/>
                    <a:pt x="1202" y="2490"/>
                  </a:cubicBezTo>
                  <a:cubicBezTo>
                    <a:pt x="1769" y="2123"/>
                    <a:pt x="2136" y="1523"/>
                    <a:pt x="2136" y="822"/>
                  </a:cubicBezTo>
                  <a:cubicBezTo>
                    <a:pt x="2209" y="358"/>
                    <a:pt x="1834" y="1"/>
                    <a:pt x="143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5523478" y="2713368"/>
              <a:ext cx="34460" cy="40838"/>
            </a:xfrm>
            <a:custGeom>
              <a:avLst/>
              <a:gdLst/>
              <a:ahLst/>
              <a:cxnLst/>
              <a:rect l="l" t="t" r="r" b="b"/>
              <a:pathLst>
                <a:path w="2242" h="2657" extrusionOk="0">
                  <a:moveTo>
                    <a:pt x="1439" y="452"/>
                  </a:moveTo>
                  <a:cubicBezTo>
                    <a:pt x="1495" y="452"/>
                    <a:pt x="1550" y="463"/>
                    <a:pt x="1601" y="488"/>
                  </a:cubicBezTo>
                  <a:cubicBezTo>
                    <a:pt x="1701" y="555"/>
                    <a:pt x="1735" y="688"/>
                    <a:pt x="1735" y="855"/>
                  </a:cubicBezTo>
                  <a:cubicBezTo>
                    <a:pt x="1701" y="1355"/>
                    <a:pt x="1435" y="1856"/>
                    <a:pt x="1001" y="2156"/>
                  </a:cubicBezTo>
                  <a:cubicBezTo>
                    <a:pt x="903" y="2205"/>
                    <a:pt x="806" y="2236"/>
                    <a:pt x="708" y="2236"/>
                  </a:cubicBezTo>
                  <a:cubicBezTo>
                    <a:pt x="672" y="2236"/>
                    <a:pt x="636" y="2232"/>
                    <a:pt x="601" y="2223"/>
                  </a:cubicBezTo>
                  <a:cubicBezTo>
                    <a:pt x="501" y="2123"/>
                    <a:pt x="434" y="1989"/>
                    <a:pt x="467" y="1856"/>
                  </a:cubicBezTo>
                  <a:cubicBezTo>
                    <a:pt x="501" y="1322"/>
                    <a:pt x="767" y="855"/>
                    <a:pt x="1201" y="555"/>
                  </a:cubicBezTo>
                  <a:lnTo>
                    <a:pt x="1201" y="521"/>
                  </a:lnTo>
                  <a:cubicBezTo>
                    <a:pt x="1263" y="480"/>
                    <a:pt x="1350" y="452"/>
                    <a:pt x="1439" y="452"/>
                  </a:cubicBezTo>
                  <a:close/>
                  <a:moveTo>
                    <a:pt x="1434" y="1"/>
                  </a:moveTo>
                  <a:cubicBezTo>
                    <a:pt x="1285" y="1"/>
                    <a:pt x="1134" y="48"/>
                    <a:pt x="1001" y="154"/>
                  </a:cubicBezTo>
                  <a:cubicBezTo>
                    <a:pt x="434" y="521"/>
                    <a:pt x="67" y="1155"/>
                    <a:pt x="34" y="1822"/>
                  </a:cubicBezTo>
                  <a:cubicBezTo>
                    <a:pt x="0" y="2123"/>
                    <a:pt x="167" y="2389"/>
                    <a:pt x="400" y="2556"/>
                  </a:cubicBezTo>
                  <a:cubicBezTo>
                    <a:pt x="501" y="2623"/>
                    <a:pt x="601" y="2656"/>
                    <a:pt x="734" y="2656"/>
                  </a:cubicBezTo>
                  <a:cubicBezTo>
                    <a:pt x="901" y="2623"/>
                    <a:pt x="1068" y="2590"/>
                    <a:pt x="1201" y="2489"/>
                  </a:cubicBezTo>
                  <a:cubicBezTo>
                    <a:pt x="1768" y="2123"/>
                    <a:pt x="2102" y="1522"/>
                    <a:pt x="2168" y="855"/>
                  </a:cubicBezTo>
                  <a:cubicBezTo>
                    <a:pt x="2242" y="365"/>
                    <a:pt x="1847" y="1"/>
                    <a:pt x="1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5627548" y="2743309"/>
              <a:ext cx="34091" cy="40623"/>
            </a:xfrm>
            <a:custGeom>
              <a:avLst/>
              <a:gdLst/>
              <a:ahLst/>
              <a:cxnLst/>
              <a:rect l="l" t="t" r="r" b="b"/>
              <a:pathLst>
                <a:path w="2218" h="2643" extrusionOk="0">
                  <a:moveTo>
                    <a:pt x="1468" y="441"/>
                  </a:moveTo>
                  <a:lnTo>
                    <a:pt x="1468" y="475"/>
                  </a:lnTo>
                  <a:cubicBezTo>
                    <a:pt x="1480" y="464"/>
                    <a:pt x="1494" y="460"/>
                    <a:pt x="1510" y="460"/>
                  </a:cubicBezTo>
                  <a:cubicBezTo>
                    <a:pt x="1543" y="460"/>
                    <a:pt x="1580" y="475"/>
                    <a:pt x="1602" y="475"/>
                  </a:cubicBezTo>
                  <a:cubicBezTo>
                    <a:pt x="1702" y="575"/>
                    <a:pt x="1769" y="708"/>
                    <a:pt x="1735" y="842"/>
                  </a:cubicBezTo>
                  <a:cubicBezTo>
                    <a:pt x="1702" y="1375"/>
                    <a:pt x="1435" y="1842"/>
                    <a:pt x="1001" y="2143"/>
                  </a:cubicBezTo>
                  <a:cubicBezTo>
                    <a:pt x="928" y="2191"/>
                    <a:pt x="819" y="2222"/>
                    <a:pt x="714" y="2222"/>
                  </a:cubicBezTo>
                  <a:cubicBezTo>
                    <a:pt x="675" y="2222"/>
                    <a:pt x="637" y="2218"/>
                    <a:pt x="601" y="2209"/>
                  </a:cubicBezTo>
                  <a:cubicBezTo>
                    <a:pt x="501" y="2109"/>
                    <a:pt x="434" y="1976"/>
                    <a:pt x="468" y="1842"/>
                  </a:cubicBezTo>
                  <a:cubicBezTo>
                    <a:pt x="501" y="1309"/>
                    <a:pt x="768" y="842"/>
                    <a:pt x="1202" y="541"/>
                  </a:cubicBezTo>
                  <a:cubicBezTo>
                    <a:pt x="1302" y="475"/>
                    <a:pt x="1368" y="475"/>
                    <a:pt x="1468" y="441"/>
                  </a:cubicBezTo>
                  <a:close/>
                  <a:moveTo>
                    <a:pt x="1451" y="0"/>
                  </a:moveTo>
                  <a:cubicBezTo>
                    <a:pt x="1298" y="0"/>
                    <a:pt x="1141" y="54"/>
                    <a:pt x="1001" y="175"/>
                  </a:cubicBezTo>
                  <a:cubicBezTo>
                    <a:pt x="434" y="541"/>
                    <a:pt x="67" y="1142"/>
                    <a:pt x="34" y="1842"/>
                  </a:cubicBezTo>
                  <a:cubicBezTo>
                    <a:pt x="1" y="2109"/>
                    <a:pt x="167" y="2409"/>
                    <a:pt x="401" y="2543"/>
                  </a:cubicBezTo>
                  <a:cubicBezTo>
                    <a:pt x="501" y="2610"/>
                    <a:pt x="601" y="2643"/>
                    <a:pt x="735" y="2643"/>
                  </a:cubicBezTo>
                  <a:cubicBezTo>
                    <a:pt x="901" y="2643"/>
                    <a:pt x="1068" y="2576"/>
                    <a:pt x="1202" y="2476"/>
                  </a:cubicBezTo>
                  <a:cubicBezTo>
                    <a:pt x="1769" y="2109"/>
                    <a:pt x="2136" y="1509"/>
                    <a:pt x="2169" y="842"/>
                  </a:cubicBezTo>
                  <a:cubicBezTo>
                    <a:pt x="2217" y="360"/>
                    <a:pt x="1848" y="0"/>
                    <a:pt x="14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5732141" y="2623638"/>
              <a:ext cx="33583" cy="40331"/>
            </a:xfrm>
            <a:custGeom>
              <a:avLst/>
              <a:gdLst/>
              <a:ahLst/>
              <a:cxnLst/>
              <a:rect l="l" t="t" r="r" b="b"/>
              <a:pathLst>
                <a:path w="2185" h="2624" extrusionOk="0">
                  <a:moveTo>
                    <a:pt x="1406" y="452"/>
                  </a:moveTo>
                  <a:cubicBezTo>
                    <a:pt x="1462" y="452"/>
                    <a:pt x="1517" y="463"/>
                    <a:pt x="1568" y="489"/>
                  </a:cubicBezTo>
                  <a:cubicBezTo>
                    <a:pt x="1668" y="555"/>
                    <a:pt x="1735" y="689"/>
                    <a:pt x="1702" y="855"/>
                  </a:cubicBezTo>
                  <a:cubicBezTo>
                    <a:pt x="1668" y="1356"/>
                    <a:pt x="1402" y="1823"/>
                    <a:pt x="968" y="2123"/>
                  </a:cubicBezTo>
                  <a:cubicBezTo>
                    <a:pt x="901" y="2190"/>
                    <a:pt x="821" y="2218"/>
                    <a:pt x="743" y="2218"/>
                  </a:cubicBezTo>
                  <a:cubicBezTo>
                    <a:pt x="547" y="2218"/>
                    <a:pt x="363" y="2038"/>
                    <a:pt x="434" y="1823"/>
                  </a:cubicBezTo>
                  <a:cubicBezTo>
                    <a:pt x="468" y="1289"/>
                    <a:pt x="734" y="822"/>
                    <a:pt x="1168" y="522"/>
                  </a:cubicBezTo>
                  <a:cubicBezTo>
                    <a:pt x="1230" y="481"/>
                    <a:pt x="1317" y="452"/>
                    <a:pt x="1406" y="452"/>
                  </a:cubicBezTo>
                  <a:close/>
                  <a:moveTo>
                    <a:pt x="1399" y="1"/>
                  </a:moveTo>
                  <a:cubicBezTo>
                    <a:pt x="1252" y="1"/>
                    <a:pt x="1102" y="48"/>
                    <a:pt x="968" y="155"/>
                  </a:cubicBezTo>
                  <a:cubicBezTo>
                    <a:pt x="401" y="522"/>
                    <a:pt x="34" y="1122"/>
                    <a:pt x="1" y="1789"/>
                  </a:cubicBezTo>
                  <a:cubicBezTo>
                    <a:pt x="1" y="2090"/>
                    <a:pt x="134" y="2357"/>
                    <a:pt x="367" y="2523"/>
                  </a:cubicBezTo>
                  <a:cubicBezTo>
                    <a:pt x="468" y="2590"/>
                    <a:pt x="568" y="2623"/>
                    <a:pt x="701" y="2623"/>
                  </a:cubicBezTo>
                  <a:cubicBezTo>
                    <a:pt x="868" y="2623"/>
                    <a:pt x="1035" y="2557"/>
                    <a:pt x="1168" y="2457"/>
                  </a:cubicBezTo>
                  <a:cubicBezTo>
                    <a:pt x="1735" y="2090"/>
                    <a:pt x="2102" y="1489"/>
                    <a:pt x="2135" y="822"/>
                  </a:cubicBezTo>
                  <a:cubicBezTo>
                    <a:pt x="2184" y="358"/>
                    <a:pt x="1803" y="1"/>
                    <a:pt x="1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5836227" y="2472904"/>
              <a:ext cx="33952" cy="40331"/>
            </a:xfrm>
            <a:custGeom>
              <a:avLst/>
              <a:gdLst/>
              <a:ahLst/>
              <a:cxnLst/>
              <a:rect l="l" t="t" r="r" b="b"/>
              <a:pathLst>
                <a:path w="2209" h="2624" extrusionOk="0">
                  <a:moveTo>
                    <a:pt x="1421" y="469"/>
                  </a:moveTo>
                  <a:cubicBezTo>
                    <a:pt x="1470" y="469"/>
                    <a:pt x="1519" y="476"/>
                    <a:pt x="1568" y="489"/>
                  </a:cubicBezTo>
                  <a:cubicBezTo>
                    <a:pt x="1668" y="589"/>
                    <a:pt x="1735" y="722"/>
                    <a:pt x="1701" y="855"/>
                  </a:cubicBezTo>
                  <a:cubicBezTo>
                    <a:pt x="1668" y="1389"/>
                    <a:pt x="1401" y="1856"/>
                    <a:pt x="967" y="2156"/>
                  </a:cubicBezTo>
                  <a:cubicBezTo>
                    <a:pt x="906" y="2198"/>
                    <a:pt x="818" y="2226"/>
                    <a:pt x="729" y="2226"/>
                  </a:cubicBezTo>
                  <a:cubicBezTo>
                    <a:pt x="674" y="2226"/>
                    <a:pt x="618" y="2215"/>
                    <a:pt x="567" y="2190"/>
                  </a:cubicBezTo>
                  <a:cubicBezTo>
                    <a:pt x="467" y="2123"/>
                    <a:pt x="434" y="1990"/>
                    <a:pt x="434" y="1823"/>
                  </a:cubicBezTo>
                  <a:cubicBezTo>
                    <a:pt x="467" y="1322"/>
                    <a:pt x="734" y="855"/>
                    <a:pt x="1168" y="555"/>
                  </a:cubicBezTo>
                  <a:cubicBezTo>
                    <a:pt x="1252" y="492"/>
                    <a:pt x="1337" y="469"/>
                    <a:pt x="1421" y="469"/>
                  </a:cubicBezTo>
                  <a:close/>
                  <a:moveTo>
                    <a:pt x="1404" y="1"/>
                  </a:moveTo>
                  <a:cubicBezTo>
                    <a:pt x="1254" y="1"/>
                    <a:pt x="1101" y="48"/>
                    <a:pt x="967" y="155"/>
                  </a:cubicBezTo>
                  <a:cubicBezTo>
                    <a:pt x="400" y="522"/>
                    <a:pt x="33" y="1156"/>
                    <a:pt x="33" y="1823"/>
                  </a:cubicBezTo>
                  <a:cubicBezTo>
                    <a:pt x="0" y="2123"/>
                    <a:pt x="133" y="2390"/>
                    <a:pt x="367" y="2557"/>
                  </a:cubicBezTo>
                  <a:cubicBezTo>
                    <a:pt x="467" y="2623"/>
                    <a:pt x="567" y="2623"/>
                    <a:pt x="701" y="2623"/>
                  </a:cubicBezTo>
                  <a:cubicBezTo>
                    <a:pt x="867" y="2623"/>
                    <a:pt x="1034" y="2557"/>
                    <a:pt x="1168" y="2490"/>
                  </a:cubicBezTo>
                  <a:cubicBezTo>
                    <a:pt x="1735" y="2123"/>
                    <a:pt x="2102" y="1489"/>
                    <a:pt x="2135" y="822"/>
                  </a:cubicBezTo>
                  <a:cubicBezTo>
                    <a:pt x="2208"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5940297" y="2382667"/>
              <a:ext cx="33952" cy="40838"/>
            </a:xfrm>
            <a:custGeom>
              <a:avLst/>
              <a:gdLst/>
              <a:ahLst/>
              <a:cxnLst/>
              <a:rect l="l" t="t" r="r" b="b"/>
              <a:pathLst>
                <a:path w="2209" h="2657" extrusionOk="0">
                  <a:moveTo>
                    <a:pt x="1422" y="469"/>
                  </a:moveTo>
                  <a:cubicBezTo>
                    <a:pt x="1471" y="469"/>
                    <a:pt x="1519" y="476"/>
                    <a:pt x="1568" y="489"/>
                  </a:cubicBezTo>
                  <a:cubicBezTo>
                    <a:pt x="1668" y="589"/>
                    <a:pt x="1735" y="722"/>
                    <a:pt x="1702" y="856"/>
                  </a:cubicBezTo>
                  <a:cubicBezTo>
                    <a:pt x="1668" y="1389"/>
                    <a:pt x="1402" y="1856"/>
                    <a:pt x="968" y="2157"/>
                  </a:cubicBezTo>
                  <a:cubicBezTo>
                    <a:pt x="895" y="2205"/>
                    <a:pt x="786" y="2236"/>
                    <a:pt x="680" y="2236"/>
                  </a:cubicBezTo>
                  <a:cubicBezTo>
                    <a:pt x="642" y="2236"/>
                    <a:pt x="603" y="2232"/>
                    <a:pt x="568" y="2223"/>
                  </a:cubicBezTo>
                  <a:cubicBezTo>
                    <a:pt x="468" y="2123"/>
                    <a:pt x="434" y="1990"/>
                    <a:pt x="434" y="1856"/>
                  </a:cubicBezTo>
                  <a:cubicBezTo>
                    <a:pt x="468" y="1323"/>
                    <a:pt x="734" y="856"/>
                    <a:pt x="1168" y="555"/>
                  </a:cubicBezTo>
                  <a:cubicBezTo>
                    <a:pt x="1253" y="492"/>
                    <a:pt x="1337" y="469"/>
                    <a:pt x="1422" y="469"/>
                  </a:cubicBezTo>
                  <a:close/>
                  <a:moveTo>
                    <a:pt x="1404" y="1"/>
                  </a:moveTo>
                  <a:cubicBezTo>
                    <a:pt x="1254" y="1"/>
                    <a:pt x="1102" y="48"/>
                    <a:pt x="968" y="155"/>
                  </a:cubicBezTo>
                  <a:cubicBezTo>
                    <a:pt x="401" y="522"/>
                    <a:pt x="34" y="1156"/>
                    <a:pt x="34" y="1823"/>
                  </a:cubicBezTo>
                  <a:cubicBezTo>
                    <a:pt x="1" y="2123"/>
                    <a:pt x="134" y="2390"/>
                    <a:pt x="367" y="2557"/>
                  </a:cubicBezTo>
                  <a:cubicBezTo>
                    <a:pt x="468" y="2624"/>
                    <a:pt x="568" y="2657"/>
                    <a:pt x="701" y="2657"/>
                  </a:cubicBezTo>
                  <a:cubicBezTo>
                    <a:pt x="868" y="2624"/>
                    <a:pt x="1035" y="2590"/>
                    <a:pt x="1168" y="2490"/>
                  </a:cubicBezTo>
                  <a:cubicBezTo>
                    <a:pt x="1735" y="2123"/>
                    <a:pt x="2102" y="1489"/>
                    <a:pt x="2135" y="822"/>
                  </a:cubicBezTo>
                  <a:cubicBezTo>
                    <a:pt x="2209"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6148453" y="2323108"/>
              <a:ext cx="33937" cy="39901"/>
            </a:xfrm>
            <a:custGeom>
              <a:avLst/>
              <a:gdLst/>
              <a:ahLst/>
              <a:cxnLst/>
              <a:rect l="l" t="t" r="r" b="b"/>
              <a:pathLst>
                <a:path w="2208" h="2596" extrusionOk="0">
                  <a:moveTo>
                    <a:pt x="1468" y="427"/>
                  </a:moveTo>
                  <a:cubicBezTo>
                    <a:pt x="1502" y="427"/>
                    <a:pt x="1535" y="427"/>
                    <a:pt x="1568" y="461"/>
                  </a:cubicBezTo>
                  <a:cubicBezTo>
                    <a:pt x="1668" y="528"/>
                    <a:pt x="1735" y="661"/>
                    <a:pt x="1735" y="828"/>
                  </a:cubicBezTo>
                  <a:cubicBezTo>
                    <a:pt x="1702" y="1328"/>
                    <a:pt x="1402" y="1795"/>
                    <a:pt x="968" y="2095"/>
                  </a:cubicBezTo>
                  <a:cubicBezTo>
                    <a:pt x="904" y="2159"/>
                    <a:pt x="828" y="2182"/>
                    <a:pt x="746" y="2182"/>
                  </a:cubicBezTo>
                  <a:cubicBezTo>
                    <a:pt x="699" y="2182"/>
                    <a:pt x="650" y="2174"/>
                    <a:pt x="601" y="2162"/>
                  </a:cubicBezTo>
                  <a:cubicBezTo>
                    <a:pt x="468" y="2062"/>
                    <a:pt x="434" y="1929"/>
                    <a:pt x="434" y="1795"/>
                  </a:cubicBezTo>
                  <a:cubicBezTo>
                    <a:pt x="468" y="1261"/>
                    <a:pt x="768" y="794"/>
                    <a:pt x="1201" y="494"/>
                  </a:cubicBezTo>
                  <a:cubicBezTo>
                    <a:pt x="1268" y="461"/>
                    <a:pt x="1368" y="427"/>
                    <a:pt x="1468" y="427"/>
                  </a:cubicBezTo>
                  <a:close/>
                  <a:moveTo>
                    <a:pt x="1433" y="1"/>
                  </a:moveTo>
                  <a:cubicBezTo>
                    <a:pt x="1277" y="1"/>
                    <a:pt x="1115" y="50"/>
                    <a:pt x="968" y="161"/>
                  </a:cubicBezTo>
                  <a:cubicBezTo>
                    <a:pt x="401" y="494"/>
                    <a:pt x="67" y="1128"/>
                    <a:pt x="34" y="1795"/>
                  </a:cubicBezTo>
                  <a:cubicBezTo>
                    <a:pt x="1" y="2095"/>
                    <a:pt x="134" y="2362"/>
                    <a:pt x="367" y="2529"/>
                  </a:cubicBezTo>
                  <a:cubicBezTo>
                    <a:pt x="468" y="2562"/>
                    <a:pt x="601" y="2596"/>
                    <a:pt x="701" y="2596"/>
                  </a:cubicBezTo>
                  <a:cubicBezTo>
                    <a:pt x="868" y="2596"/>
                    <a:pt x="1035" y="2562"/>
                    <a:pt x="1201" y="2496"/>
                  </a:cubicBezTo>
                  <a:cubicBezTo>
                    <a:pt x="1768" y="2095"/>
                    <a:pt x="2102" y="1495"/>
                    <a:pt x="2135" y="828"/>
                  </a:cubicBezTo>
                  <a:cubicBezTo>
                    <a:pt x="2208" y="344"/>
                    <a:pt x="1842" y="1"/>
                    <a:pt x="14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6252538" y="2232656"/>
              <a:ext cx="33937" cy="40116"/>
            </a:xfrm>
            <a:custGeom>
              <a:avLst/>
              <a:gdLst/>
              <a:ahLst/>
              <a:cxnLst/>
              <a:rect l="l" t="t" r="r" b="b"/>
              <a:pathLst>
                <a:path w="2208" h="2610" extrusionOk="0">
                  <a:moveTo>
                    <a:pt x="1423" y="455"/>
                  </a:moveTo>
                  <a:cubicBezTo>
                    <a:pt x="1470" y="455"/>
                    <a:pt x="1519" y="463"/>
                    <a:pt x="1568" y="475"/>
                  </a:cubicBezTo>
                  <a:cubicBezTo>
                    <a:pt x="1701" y="575"/>
                    <a:pt x="1735" y="708"/>
                    <a:pt x="1735" y="842"/>
                  </a:cubicBezTo>
                  <a:cubicBezTo>
                    <a:pt x="1701" y="1376"/>
                    <a:pt x="1401" y="1843"/>
                    <a:pt x="967" y="2143"/>
                  </a:cubicBezTo>
                  <a:cubicBezTo>
                    <a:pt x="901" y="2209"/>
                    <a:pt x="824" y="2238"/>
                    <a:pt x="749" y="2238"/>
                  </a:cubicBezTo>
                  <a:cubicBezTo>
                    <a:pt x="560" y="2238"/>
                    <a:pt x="386" y="2057"/>
                    <a:pt x="434" y="1843"/>
                  </a:cubicBezTo>
                  <a:cubicBezTo>
                    <a:pt x="467" y="1309"/>
                    <a:pt x="767" y="842"/>
                    <a:pt x="1201" y="542"/>
                  </a:cubicBezTo>
                  <a:cubicBezTo>
                    <a:pt x="1264" y="478"/>
                    <a:pt x="1341" y="455"/>
                    <a:pt x="1423" y="455"/>
                  </a:cubicBezTo>
                  <a:close/>
                  <a:moveTo>
                    <a:pt x="1437" y="1"/>
                  </a:moveTo>
                  <a:cubicBezTo>
                    <a:pt x="1280" y="1"/>
                    <a:pt x="1116" y="54"/>
                    <a:pt x="967" y="175"/>
                  </a:cubicBezTo>
                  <a:cubicBezTo>
                    <a:pt x="400" y="542"/>
                    <a:pt x="67" y="1142"/>
                    <a:pt x="33" y="1809"/>
                  </a:cubicBezTo>
                  <a:cubicBezTo>
                    <a:pt x="0" y="2109"/>
                    <a:pt x="133" y="2376"/>
                    <a:pt x="400" y="2543"/>
                  </a:cubicBezTo>
                  <a:cubicBezTo>
                    <a:pt x="467" y="2610"/>
                    <a:pt x="600" y="2610"/>
                    <a:pt x="701" y="2610"/>
                  </a:cubicBezTo>
                  <a:cubicBezTo>
                    <a:pt x="867" y="2610"/>
                    <a:pt x="1034" y="2576"/>
                    <a:pt x="1201" y="2476"/>
                  </a:cubicBezTo>
                  <a:cubicBezTo>
                    <a:pt x="1768" y="2109"/>
                    <a:pt x="2102" y="1509"/>
                    <a:pt x="2135" y="842"/>
                  </a:cubicBezTo>
                  <a:cubicBezTo>
                    <a:pt x="2207" y="360"/>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6460694" y="1962344"/>
              <a:ext cx="33338" cy="40239"/>
            </a:xfrm>
            <a:custGeom>
              <a:avLst/>
              <a:gdLst/>
              <a:ahLst/>
              <a:cxnLst/>
              <a:rect l="l" t="t" r="r" b="b"/>
              <a:pathLst>
                <a:path w="2169" h="2618" extrusionOk="0">
                  <a:moveTo>
                    <a:pt x="1489" y="436"/>
                  </a:moveTo>
                  <a:cubicBezTo>
                    <a:pt x="1527" y="436"/>
                    <a:pt x="1565" y="440"/>
                    <a:pt x="1601" y="449"/>
                  </a:cubicBezTo>
                  <a:cubicBezTo>
                    <a:pt x="1701" y="549"/>
                    <a:pt x="1735" y="683"/>
                    <a:pt x="1735" y="816"/>
                  </a:cubicBezTo>
                  <a:cubicBezTo>
                    <a:pt x="1701" y="1350"/>
                    <a:pt x="1434" y="1817"/>
                    <a:pt x="1001" y="2117"/>
                  </a:cubicBezTo>
                  <a:cubicBezTo>
                    <a:pt x="903" y="2166"/>
                    <a:pt x="805" y="2197"/>
                    <a:pt x="708" y="2197"/>
                  </a:cubicBezTo>
                  <a:cubicBezTo>
                    <a:pt x="672" y="2197"/>
                    <a:pt x="636" y="2193"/>
                    <a:pt x="600" y="2184"/>
                  </a:cubicBezTo>
                  <a:cubicBezTo>
                    <a:pt x="500" y="2117"/>
                    <a:pt x="467" y="1984"/>
                    <a:pt x="467" y="1817"/>
                  </a:cubicBezTo>
                  <a:cubicBezTo>
                    <a:pt x="500" y="1283"/>
                    <a:pt x="767" y="816"/>
                    <a:pt x="1201" y="516"/>
                  </a:cubicBezTo>
                  <a:cubicBezTo>
                    <a:pt x="1274" y="467"/>
                    <a:pt x="1383" y="436"/>
                    <a:pt x="1489" y="436"/>
                  </a:cubicBezTo>
                  <a:close/>
                  <a:moveTo>
                    <a:pt x="1457" y="0"/>
                  </a:moveTo>
                  <a:cubicBezTo>
                    <a:pt x="1295" y="0"/>
                    <a:pt x="1137" y="52"/>
                    <a:pt x="1001" y="149"/>
                  </a:cubicBezTo>
                  <a:cubicBezTo>
                    <a:pt x="434" y="516"/>
                    <a:pt x="67" y="1117"/>
                    <a:pt x="33" y="1784"/>
                  </a:cubicBezTo>
                  <a:cubicBezTo>
                    <a:pt x="0" y="2084"/>
                    <a:pt x="133" y="2351"/>
                    <a:pt x="400" y="2518"/>
                  </a:cubicBezTo>
                  <a:cubicBezTo>
                    <a:pt x="500" y="2584"/>
                    <a:pt x="600" y="2618"/>
                    <a:pt x="701" y="2618"/>
                  </a:cubicBezTo>
                  <a:cubicBezTo>
                    <a:pt x="901" y="2584"/>
                    <a:pt x="1067" y="2551"/>
                    <a:pt x="1201" y="2451"/>
                  </a:cubicBezTo>
                  <a:cubicBezTo>
                    <a:pt x="1768" y="2084"/>
                    <a:pt x="2102" y="1483"/>
                    <a:pt x="2135" y="816"/>
                  </a:cubicBezTo>
                  <a:cubicBezTo>
                    <a:pt x="2168" y="516"/>
                    <a:pt x="2035" y="249"/>
                    <a:pt x="1801" y="82"/>
                  </a:cubicBezTo>
                  <a:cubicBezTo>
                    <a:pt x="1690" y="27"/>
                    <a:pt x="1573" y="0"/>
                    <a:pt x="14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6356609" y="2021933"/>
              <a:ext cx="33937" cy="40638"/>
            </a:xfrm>
            <a:custGeom>
              <a:avLst/>
              <a:gdLst/>
              <a:ahLst/>
              <a:cxnLst/>
              <a:rect l="l" t="t" r="r" b="b"/>
              <a:pathLst>
                <a:path w="2208" h="2644" extrusionOk="0">
                  <a:moveTo>
                    <a:pt x="1441" y="459"/>
                  </a:moveTo>
                  <a:cubicBezTo>
                    <a:pt x="1632" y="459"/>
                    <a:pt x="1805" y="643"/>
                    <a:pt x="1735" y="875"/>
                  </a:cubicBezTo>
                  <a:cubicBezTo>
                    <a:pt x="1702" y="1376"/>
                    <a:pt x="1435" y="1876"/>
                    <a:pt x="1001" y="2143"/>
                  </a:cubicBezTo>
                  <a:cubicBezTo>
                    <a:pt x="930" y="2224"/>
                    <a:pt x="844" y="2259"/>
                    <a:pt x="761" y="2259"/>
                  </a:cubicBezTo>
                  <a:cubicBezTo>
                    <a:pt x="571" y="2259"/>
                    <a:pt x="398" y="2075"/>
                    <a:pt x="468" y="1843"/>
                  </a:cubicBezTo>
                  <a:cubicBezTo>
                    <a:pt x="468" y="1309"/>
                    <a:pt x="768" y="842"/>
                    <a:pt x="1201" y="575"/>
                  </a:cubicBezTo>
                  <a:cubicBezTo>
                    <a:pt x="1272" y="494"/>
                    <a:pt x="1359" y="459"/>
                    <a:pt x="1441" y="459"/>
                  </a:cubicBezTo>
                  <a:close/>
                  <a:moveTo>
                    <a:pt x="1450" y="1"/>
                  </a:moveTo>
                  <a:cubicBezTo>
                    <a:pt x="1298" y="1"/>
                    <a:pt x="1141" y="54"/>
                    <a:pt x="1001" y="175"/>
                  </a:cubicBezTo>
                  <a:cubicBezTo>
                    <a:pt x="401" y="542"/>
                    <a:pt x="67" y="1142"/>
                    <a:pt x="34" y="1843"/>
                  </a:cubicBezTo>
                  <a:cubicBezTo>
                    <a:pt x="1" y="2110"/>
                    <a:pt x="134" y="2410"/>
                    <a:pt x="401" y="2543"/>
                  </a:cubicBezTo>
                  <a:cubicBezTo>
                    <a:pt x="501" y="2610"/>
                    <a:pt x="601" y="2643"/>
                    <a:pt x="701" y="2643"/>
                  </a:cubicBezTo>
                  <a:cubicBezTo>
                    <a:pt x="868" y="2643"/>
                    <a:pt x="1035" y="2577"/>
                    <a:pt x="1201" y="2510"/>
                  </a:cubicBezTo>
                  <a:cubicBezTo>
                    <a:pt x="1768" y="2143"/>
                    <a:pt x="2102" y="1509"/>
                    <a:pt x="2135" y="842"/>
                  </a:cubicBezTo>
                  <a:cubicBezTo>
                    <a:pt x="2208" y="361"/>
                    <a:pt x="1845" y="1"/>
                    <a:pt x="1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6564765" y="1752051"/>
              <a:ext cx="34091" cy="40838"/>
            </a:xfrm>
            <a:custGeom>
              <a:avLst/>
              <a:gdLst/>
              <a:ahLst/>
              <a:cxnLst/>
              <a:rect l="l" t="t" r="r" b="b"/>
              <a:pathLst>
                <a:path w="2218" h="2657" extrusionOk="0">
                  <a:moveTo>
                    <a:pt x="1468" y="455"/>
                  </a:moveTo>
                  <a:cubicBezTo>
                    <a:pt x="1502" y="455"/>
                    <a:pt x="1568" y="455"/>
                    <a:pt x="1602" y="488"/>
                  </a:cubicBezTo>
                  <a:cubicBezTo>
                    <a:pt x="1702" y="555"/>
                    <a:pt x="1768" y="688"/>
                    <a:pt x="1735" y="855"/>
                  </a:cubicBezTo>
                  <a:cubicBezTo>
                    <a:pt x="1702" y="1356"/>
                    <a:pt x="1435" y="1856"/>
                    <a:pt x="968" y="2156"/>
                  </a:cubicBezTo>
                  <a:cubicBezTo>
                    <a:pt x="906" y="2197"/>
                    <a:pt x="831" y="2226"/>
                    <a:pt x="752" y="2226"/>
                  </a:cubicBezTo>
                  <a:cubicBezTo>
                    <a:pt x="703" y="2226"/>
                    <a:pt x="652" y="2215"/>
                    <a:pt x="601" y="2189"/>
                  </a:cubicBezTo>
                  <a:cubicBezTo>
                    <a:pt x="501" y="2123"/>
                    <a:pt x="434" y="1989"/>
                    <a:pt x="468" y="1823"/>
                  </a:cubicBezTo>
                  <a:cubicBezTo>
                    <a:pt x="501" y="1322"/>
                    <a:pt x="768" y="822"/>
                    <a:pt x="1201" y="555"/>
                  </a:cubicBezTo>
                  <a:cubicBezTo>
                    <a:pt x="1268" y="488"/>
                    <a:pt x="1368" y="455"/>
                    <a:pt x="1468" y="455"/>
                  </a:cubicBezTo>
                  <a:close/>
                  <a:moveTo>
                    <a:pt x="1430" y="1"/>
                  </a:moveTo>
                  <a:cubicBezTo>
                    <a:pt x="1283" y="1"/>
                    <a:pt x="1134" y="48"/>
                    <a:pt x="1001" y="155"/>
                  </a:cubicBezTo>
                  <a:cubicBezTo>
                    <a:pt x="434" y="522"/>
                    <a:pt x="67" y="1155"/>
                    <a:pt x="34" y="1823"/>
                  </a:cubicBezTo>
                  <a:cubicBezTo>
                    <a:pt x="1" y="2123"/>
                    <a:pt x="167" y="2390"/>
                    <a:pt x="401" y="2556"/>
                  </a:cubicBezTo>
                  <a:cubicBezTo>
                    <a:pt x="501" y="2623"/>
                    <a:pt x="601" y="2656"/>
                    <a:pt x="734" y="2656"/>
                  </a:cubicBezTo>
                  <a:cubicBezTo>
                    <a:pt x="901" y="2656"/>
                    <a:pt x="1068" y="2590"/>
                    <a:pt x="1201" y="2523"/>
                  </a:cubicBezTo>
                  <a:cubicBezTo>
                    <a:pt x="1768" y="2123"/>
                    <a:pt x="2135" y="1522"/>
                    <a:pt x="2169" y="855"/>
                  </a:cubicBezTo>
                  <a:cubicBezTo>
                    <a:pt x="2218" y="365"/>
                    <a:pt x="1835" y="1"/>
                    <a:pt x="14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6044382" y="2262904"/>
              <a:ext cx="33937" cy="40638"/>
            </a:xfrm>
            <a:custGeom>
              <a:avLst/>
              <a:gdLst/>
              <a:ahLst/>
              <a:cxnLst/>
              <a:rect l="l" t="t" r="r" b="b"/>
              <a:pathLst>
                <a:path w="2208" h="2644" extrusionOk="0">
                  <a:moveTo>
                    <a:pt x="1468" y="408"/>
                  </a:moveTo>
                  <a:cubicBezTo>
                    <a:pt x="1501" y="408"/>
                    <a:pt x="1534" y="442"/>
                    <a:pt x="1568" y="475"/>
                  </a:cubicBezTo>
                  <a:cubicBezTo>
                    <a:pt x="1668" y="542"/>
                    <a:pt x="1735" y="709"/>
                    <a:pt x="1735" y="842"/>
                  </a:cubicBezTo>
                  <a:cubicBezTo>
                    <a:pt x="1701" y="1342"/>
                    <a:pt x="1401" y="1843"/>
                    <a:pt x="967" y="2110"/>
                  </a:cubicBezTo>
                  <a:cubicBezTo>
                    <a:pt x="903" y="2174"/>
                    <a:pt x="810" y="2211"/>
                    <a:pt x="726" y="2211"/>
                  </a:cubicBezTo>
                  <a:cubicBezTo>
                    <a:pt x="680" y="2211"/>
                    <a:pt x="636" y="2200"/>
                    <a:pt x="600" y="2176"/>
                  </a:cubicBezTo>
                  <a:cubicBezTo>
                    <a:pt x="467" y="2076"/>
                    <a:pt x="434" y="1943"/>
                    <a:pt x="434" y="1809"/>
                  </a:cubicBezTo>
                  <a:cubicBezTo>
                    <a:pt x="467" y="1276"/>
                    <a:pt x="734" y="809"/>
                    <a:pt x="1201" y="542"/>
                  </a:cubicBezTo>
                  <a:cubicBezTo>
                    <a:pt x="1268" y="475"/>
                    <a:pt x="1368" y="442"/>
                    <a:pt x="1468" y="442"/>
                  </a:cubicBezTo>
                  <a:lnTo>
                    <a:pt x="1468" y="408"/>
                  </a:lnTo>
                  <a:close/>
                  <a:moveTo>
                    <a:pt x="1437" y="1"/>
                  </a:moveTo>
                  <a:cubicBezTo>
                    <a:pt x="1280" y="1"/>
                    <a:pt x="1116" y="54"/>
                    <a:pt x="967" y="175"/>
                  </a:cubicBezTo>
                  <a:cubicBezTo>
                    <a:pt x="400" y="542"/>
                    <a:pt x="67" y="1142"/>
                    <a:pt x="33" y="1809"/>
                  </a:cubicBezTo>
                  <a:cubicBezTo>
                    <a:pt x="0" y="2110"/>
                    <a:pt x="133" y="2376"/>
                    <a:pt x="367" y="2543"/>
                  </a:cubicBezTo>
                  <a:cubicBezTo>
                    <a:pt x="467" y="2610"/>
                    <a:pt x="600" y="2643"/>
                    <a:pt x="701" y="2643"/>
                  </a:cubicBezTo>
                  <a:cubicBezTo>
                    <a:pt x="867" y="2643"/>
                    <a:pt x="1034" y="2577"/>
                    <a:pt x="1201" y="2510"/>
                  </a:cubicBezTo>
                  <a:cubicBezTo>
                    <a:pt x="1768" y="2143"/>
                    <a:pt x="2102" y="1509"/>
                    <a:pt x="2135" y="842"/>
                  </a:cubicBezTo>
                  <a:cubicBezTo>
                    <a:pt x="2207" y="361"/>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5330692" y="1648811"/>
              <a:ext cx="1253055" cy="1247921"/>
            </a:xfrm>
            <a:custGeom>
              <a:avLst/>
              <a:gdLst/>
              <a:ahLst/>
              <a:cxnLst/>
              <a:rect l="l" t="t" r="r" b="b"/>
              <a:pathLst>
                <a:path w="81526" h="81192" extrusionOk="0">
                  <a:moveTo>
                    <a:pt x="81292" y="0"/>
                  </a:moveTo>
                  <a:cubicBezTo>
                    <a:pt x="75888" y="3136"/>
                    <a:pt x="74754" y="11275"/>
                    <a:pt x="73653" y="19181"/>
                  </a:cubicBezTo>
                  <a:cubicBezTo>
                    <a:pt x="72653" y="26286"/>
                    <a:pt x="71719" y="32990"/>
                    <a:pt x="67749" y="35325"/>
                  </a:cubicBezTo>
                  <a:cubicBezTo>
                    <a:pt x="67038" y="35770"/>
                    <a:pt x="66370" y="35978"/>
                    <a:pt x="65758" y="35978"/>
                  </a:cubicBezTo>
                  <a:cubicBezTo>
                    <a:pt x="65451" y="35978"/>
                    <a:pt x="65159" y="35926"/>
                    <a:pt x="64881" y="35826"/>
                  </a:cubicBezTo>
                  <a:cubicBezTo>
                    <a:pt x="62812" y="35059"/>
                    <a:pt x="61612" y="31523"/>
                    <a:pt x="60444" y="28087"/>
                  </a:cubicBezTo>
                  <a:cubicBezTo>
                    <a:pt x="59210" y="24551"/>
                    <a:pt x="57976" y="20882"/>
                    <a:pt x="55707" y="20048"/>
                  </a:cubicBezTo>
                  <a:cubicBezTo>
                    <a:pt x="55396" y="19937"/>
                    <a:pt x="55066" y="19881"/>
                    <a:pt x="54721" y="19881"/>
                  </a:cubicBezTo>
                  <a:cubicBezTo>
                    <a:pt x="54032" y="19881"/>
                    <a:pt x="53283" y="20103"/>
                    <a:pt x="52505" y="20548"/>
                  </a:cubicBezTo>
                  <a:cubicBezTo>
                    <a:pt x="48202" y="23050"/>
                    <a:pt x="46868" y="32290"/>
                    <a:pt x="45633" y="41230"/>
                  </a:cubicBezTo>
                  <a:cubicBezTo>
                    <a:pt x="44366" y="50069"/>
                    <a:pt x="43098" y="59209"/>
                    <a:pt x="38962" y="61611"/>
                  </a:cubicBezTo>
                  <a:cubicBezTo>
                    <a:pt x="37940" y="62206"/>
                    <a:pt x="37032" y="62500"/>
                    <a:pt x="36214" y="62500"/>
                  </a:cubicBezTo>
                  <a:cubicBezTo>
                    <a:pt x="35565" y="62500"/>
                    <a:pt x="34972" y="62314"/>
                    <a:pt x="34425" y="61944"/>
                  </a:cubicBezTo>
                  <a:cubicBezTo>
                    <a:pt x="33291" y="61177"/>
                    <a:pt x="32457" y="59710"/>
                    <a:pt x="31623" y="58275"/>
                  </a:cubicBezTo>
                  <a:cubicBezTo>
                    <a:pt x="30341" y="56081"/>
                    <a:pt x="29041" y="53831"/>
                    <a:pt x="26658" y="53831"/>
                  </a:cubicBezTo>
                  <a:cubicBezTo>
                    <a:pt x="25817" y="53831"/>
                    <a:pt x="24842" y="54111"/>
                    <a:pt x="23684" y="54773"/>
                  </a:cubicBezTo>
                  <a:cubicBezTo>
                    <a:pt x="18848" y="57575"/>
                    <a:pt x="17814" y="64380"/>
                    <a:pt x="16946" y="70384"/>
                  </a:cubicBezTo>
                  <a:cubicBezTo>
                    <a:pt x="16246" y="74987"/>
                    <a:pt x="15679" y="78957"/>
                    <a:pt x="13544" y="80191"/>
                  </a:cubicBezTo>
                  <a:cubicBezTo>
                    <a:pt x="12821" y="80606"/>
                    <a:pt x="12175" y="80776"/>
                    <a:pt x="11576" y="80776"/>
                  </a:cubicBezTo>
                  <a:cubicBezTo>
                    <a:pt x="10295" y="80776"/>
                    <a:pt x="9221" y="79997"/>
                    <a:pt x="8040" y="79157"/>
                  </a:cubicBezTo>
                  <a:cubicBezTo>
                    <a:pt x="6716" y="78223"/>
                    <a:pt x="5293" y="77205"/>
                    <a:pt x="3431" y="77205"/>
                  </a:cubicBezTo>
                  <a:cubicBezTo>
                    <a:pt x="2432" y="77205"/>
                    <a:pt x="1306" y="77499"/>
                    <a:pt x="1" y="78256"/>
                  </a:cubicBezTo>
                  <a:lnTo>
                    <a:pt x="201" y="78590"/>
                  </a:lnTo>
                  <a:cubicBezTo>
                    <a:pt x="1429" y="77888"/>
                    <a:pt x="2480" y="77613"/>
                    <a:pt x="3414" y="77613"/>
                  </a:cubicBezTo>
                  <a:cubicBezTo>
                    <a:pt x="5145" y="77613"/>
                    <a:pt x="6473" y="78559"/>
                    <a:pt x="7773" y="79490"/>
                  </a:cubicBezTo>
                  <a:cubicBezTo>
                    <a:pt x="9007" y="80358"/>
                    <a:pt x="10175" y="81192"/>
                    <a:pt x="11576" y="81192"/>
                  </a:cubicBezTo>
                  <a:cubicBezTo>
                    <a:pt x="12343" y="81192"/>
                    <a:pt x="13077" y="80958"/>
                    <a:pt x="13744" y="80558"/>
                  </a:cubicBezTo>
                  <a:cubicBezTo>
                    <a:pt x="16046" y="79223"/>
                    <a:pt x="16646" y="75187"/>
                    <a:pt x="17347" y="70484"/>
                  </a:cubicBezTo>
                  <a:cubicBezTo>
                    <a:pt x="18214" y="64546"/>
                    <a:pt x="19215" y="57842"/>
                    <a:pt x="23885" y="55140"/>
                  </a:cubicBezTo>
                  <a:cubicBezTo>
                    <a:pt x="24952" y="54527"/>
                    <a:pt x="25849" y="54266"/>
                    <a:pt x="26623" y="54266"/>
                  </a:cubicBezTo>
                  <a:cubicBezTo>
                    <a:pt x="28799" y="54266"/>
                    <a:pt x="29993" y="56334"/>
                    <a:pt x="31223" y="58475"/>
                  </a:cubicBezTo>
                  <a:cubicBezTo>
                    <a:pt x="32057" y="59943"/>
                    <a:pt x="32958" y="61444"/>
                    <a:pt x="34159" y="62278"/>
                  </a:cubicBezTo>
                  <a:cubicBezTo>
                    <a:pt x="34791" y="62700"/>
                    <a:pt x="35465" y="62911"/>
                    <a:pt x="36198" y="62911"/>
                  </a:cubicBezTo>
                  <a:cubicBezTo>
                    <a:pt x="37087" y="62911"/>
                    <a:pt x="38065" y="62600"/>
                    <a:pt x="39162" y="61978"/>
                  </a:cubicBezTo>
                  <a:cubicBezTo>
                    <a:pt x="43465" y="59476"/>
                    <a:pt x="44766" y="50236"/>
                    <a:pt x="46034" y="41296"/>
                  </a:cubicBezTo>
                  <a:cubicBezTo>
                    <a:pt x="47268" y="32457"/>
                    <a:pt x="48569" y="23283"/>
                    <a:pt x="52705" y="20915"/>
                  </a:cubicBezTo>
                  <a:cubicBezTo>
                    <a:pt x="53412" y="20495"/>
                    <a:pt x="54061" y="20295"/>
                    <a:pt x="54661" y="20295"/>
                  </a:cubicBezTo>
                  <a:cubicBezTo>
                    <a:pt x="54966" y="20295"/>
                    <a:pt x="55259" y="20347"/>
                    <a:pt x="55541" y="20448"/>
                  </a:cubicBezTo>
                  <a:cubicBezTo>
                    <a:pt x="57609" y="21215"/>
                    <a:pt x="58843" y="24785"/>
                    <a:pt x="60010" y="28220"/>
                  </a:cubicBezTo>
                  <a:cubicBezTo>
                    <a:pt x="61211" y="31756"/>
                    <a:pt x="62479" y="35392"/>
                    <a:pt x="64714" y="36226"/>
                  </a:cubicBezTo>
                  <a:cubicBezTo>
                    <a:pt x="65033" y="36336"/>
                    <a:pt x="65363" y="36392"/>
                    <a:pt x="65704" y="36392"/>
                  </a:cubicBezTo>
                  <a:cubicBezTo>
                    <a:pt x="66400" y="36392"/>
                    <a:pt x="67144" y="36162"/>
                    <a:pt x="67949" y="35692"/>
                  </a:cubicBezTo>
                  <a:cubicBezTo>
                    <a:pt x="72086" y="33257"/>
                    <a:pt x="73020" y="26452"/>
                    <a:pt x="74054" y="19247"/>
                  </a:cubicBezTo>
                  <a:cubicBezTo>
                    <a:pt x="75121" y="11442"/>
                    <a:pt x="76255" y="3403"/>
                    <a:pt x="81526" y="367"/>
                  </a:cubicBezTo>
                  <a:lnTo>
                    <a:pt x="8129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6126412" y="1937613"/>
              <a:ext cx="40515" cy="52504"/>
            </a:xfrm>
            <a:custGeom>
              <a:avLst/>
              <a:gdLst/>
              <a:ahLst/>
              <a:cxnLst/>
              <a:rect l="l" t="t" r="r" b="b"/>
              <a:pathLst>
                <a:path w="2636" h="3416" extrusionOk="0">
                  <a:moveTo>
                    <a:pt x="1905" y="1"/>
                  </a:moveTo>
                  <a:cubicBezTo>
                    <a:pt x="1724" y="1"/>
                    <a:pt x="1518" y="62"/>
                    <a:pt x="1301" y="190"/>
                  </a:cubicBezTo>
                  <a:cubicBezTo>
                    <a:pt x="534" y="691"/>
                    <a:pt x="34" y="1525"/>
                    <a:pt x="0" y="2459"/>
                  </a:cubicBezTo>
                  <a:cubicBezTo>
                    <a:pt x="0" y="3069"/>
                    <a:pt x="281" y="3415"/>
                    <a:pt x="704" y="3415"/>
                  </a:cubicBezTo>
                  <a:cubicBezTo>
                    <a:pt x="881" y="3415"/>
                    <a:pt x="1084" y="3354"/>
                    <a:pt x="1301" y="3226"/>
                  </a:cubicBezTo>
                  <a:cubicBezTo>
                    <a:pt x="2102" y="2726"/>
                    <a:pt x="2569" y="1858"/>
                    <a:pt x="2635" y="958"/>
                  </a:cubicBezTo>
                  <a:cubicBezTo>
                    <a:pt x="2635" y="347"/>
                    <a:pt x="2338" y="1"/>
                    <a:pt x="190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5718293" y="2009437"/>
              <a:ext cx="347208" cy="261797"/>
            </a:xfrm>
            <a:custGeom>
              <a:avLst/>
              <a:gdLst/>
              <a:ahLst/>
              <a:cxnLst/>
              <a:rect l="l" t="t" r="r" b="b"/>
              <a:pathLst>
                <a:path w="22590" h="17033" extrusionOk="0">
                  <a:moveTo>
                    <a:pt x="22277" y="1"/>
                  </a:moveTo>
                  <a:cubicBezTo>
                    <a:pt x="22247" y="1"/>
                    <a:pt x="22216" y="7"/>
                    <a:pt x="22183" y="21"/>
                  </a:cubicBezTo>
                  <a:lnTo>
                    <a:pt x="15412" y="3923"/>
                  </a:lnTo>
                  <a:cubicBezTo>
                    <a:pt x="15379" y="3957"/>
                    <a:pt x="15345" y="3990"/>
                    <a:pt x="15312" y="4057"/>
                  </a:cubicBezTo>
                  <a:lnTo>
                    <a:pt x="13644" y="8860"/>
                  </a:lnTo>
                  <a:lnTo>
                    <a:pt x="168" y="16632"/>
                  </a:lnTo>
                  <a:cubicBezTo>
                    <a:pt x="1" y="16766"/>
                    <a:pt x="68" y="17033"/>
                    <a:pt x="268" y="17033"/>
                  </a:cubicBezTo>
                  <a:cubicBezTo>
                    <a:pt x="301" y="17033"/>
                    <a:pt x="334" y="17033"/>
                    <a:pt x="368" y="16999"/>
                  </a:cubicBezTo>
                  <a:lnTo>
                    <a:pt x="13944" y="9194"/>
                  </a:lnTo>
                  <a:cubicBezTo>
                    <a:pt x="13978" y="9160"/>
                    <a:pt x="14011" y="9127"/>
                    <a:pt x="14011" y="9060"/>
                  </a:cubicBezTo>
                  <a:lnTo>
                    <a:pt x="15679" y="4257"/>
                  </a:lnTo>
                  <a:lnTo>
                    <a:pt x="22417" y="388"/>
                  </a:lnTo>
                  <a:cubicBezTo>
                    <a:pt x="22589" y="244"/>
                    <a:pt x="22464" y="1"/>
                    <a:pt x="222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5728560" y="2105869"/>
              <a:ext cx="182012" cy="123083"/>
            </a:xfrm>
            <a:custGeom>
              <a:avLst/>
              <a:gdLst/>
              <a:ahLst/>
              <a:cxnLst/>
              <a:rect l="l" t="t" r="r" b="b"/>
              <a:pathLst>
                <a:path w="11842" h="8008" extrusionOk="0">
                  <a:moveTo>
                    <a:pt x="11354" y="0"/>
                  </a:moveTo>
                  <a:cubicBezTo>
                    <a:pt x="11231" y="0"/>
                    <a:pt x="11090" y="38"/>
                    <a:pt x="10941" y="118"/>
                  </a:cubicBezTo>
                  <a:lnTo>
                    <a:pt x="901" y="5922"/>
                  </a:lnTo>
                  <a:cubicBezTo>
                    <a:pt x="367" y="6256"/>
                    <a:pt x="33" y="6823"/>
                    <a:pt x="0" y="7423"/>
                  </a:cubicBezTo>
                  <a:cubicBezTo>
                    <a:pt x="0" y="7797"/>
                    <a:pt x="197" y="8008"/>
                    <a:pt x="487" y="8008"/>
                  </a:cubicBezTo>
                  <a:cubicBezTo>
                    <a:pt x="611" y="8008"/>
                    <a:pt x="751" y="7970"/>
                    <a:pt x="901" y="7890"/>
                  </a:cubicBezTo>
                  <a:lnTo>
                    <a:pt x="10941" y="2086"/>
                  </a:lnTo>
                  <a:cubicBezTo>
                    <a:pt x="11475" y="1752"/>
                    <a:pt x="11808" y="1185"/>
                    <a:pt x="11842" y="585"/>
                  </a:cubicBezTo>
                  <a:cubicBezTo>
                    <a:pt x="11842" y="210"/>
                    <a:pt x="11645" y="0"/>
                    <a:pt x="113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7222554" y="1848759"/>
              <a:ext cx="259953" cy="432220"/>
            </a:xfrm>
            <a:custGeom>
              <a:avLst/>
              <a:gdLst/>
              <a:ahLst/>
              <a:cxnLst/>
              <a:rect l="l" t="t" r="r" b="b"/>
              <a:pathLst>
                <a:path w="16913" h="28121" extrusionOk="0">
                  <a:moveTo>
                    <a:pt x="1" y="0"/>
                  </a:moveTo>
                  <a:lnTo>
                    <a:pt x="1" y="28121"/>
                  </a:lnTo>
                  <a:lnTo>
                    <a:pt x="16679" y="28121"/>
                  </a:lnTo>
                  <a:cubicBezTo>
                    <a:pt x="16679" y="28121"/>
                    <a:pt x="16679" y="17813"/>
                    <a:pt x="16679" y="11342"/>
                  </a:cubicBezTo>
                  <a:cubicBezTo>
                    <a:pt x="16713" y="4871"/>
                    <a:pt x="16913" y="1602"/>
                    <a:pt x="1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6758565" y="2008715"/>
              <a:ext cx="492209" cy="357291"/>
            </a:xfrm>
            <a:custGeom>
              <a:avLst/>
              <a:gdLst/>
              <a:ahLst/>
              <a:cxnLst/>
              <a:rect l="l" t="t" r="r" b="b"/>
              <a:pathLst>
                <a:path w="32024" h="23246" extrusionOk="0">
                  <a:moveTo>
                    <a:pt x="1435" y="1"/>
                  </a:moveTo>
                  <a:cubicBezTo>
                    <a:pt x="1168" y="34"/>
                    <a:pt x="935" y="168"/>
                    <a:pt x="734" y="368"/>
                  </a:cubicBezTo>
                  <a:cubicBezTo>
                    <a:pt x="434" y="668"/>
                    <a:pt x="201" y="1068"/>
                    <a:pt x="101" y="1535"/>
                  </a:cubicBezTo>
                  <a:cubicBezTo>
                    <a:pt x="34" y="1969"/>
                    <a:pt x="1" y="2436"/>
                    <a:pt x="34" y="2870"/>
                  </a:cubicBezTo>
                  <a:cubicBezTo>
                    <a:pt x="67" y="3503"/>
                    <a:pt x="167" y="4104"/>
                    <a:pt x="367" y="4704"/>
                  </a:cubicBezTo>
                  <a:cubicBezTo>
                    <a:pt x="501" y="5105"/>
                    <a:pt x="701" y="5505"/>
                    <a:pt x="968" y="5872"/>
                  </a:cubicBezTo>
                  <a:cubicBezTo>
                    <a:pt x="1568" y="6839"/>
                    <a:pt x="2336" y="7640"/>
                    <a:pt x="3236" y="8340"/>
                  </a:cubicBezTo>
                  <a:cubicBezTo>
                    <a:pt x="3703" y="8774"/>
                    <a:pt x="4671" y="9241"/>
                    <a:pt x="5104" y="9674"/>
                  </a:cubicBezTo>
                  <a:cubicBezTo>
                    <a:pt x="5605" y="10175"/>
                    <a:pt x="6005" y="10809"/>
                    <a:pt x="6305" y="11442"/>
                  </a:cubicBezTo>
                  <a:cubicBezTo>
                    <a:pt x="6572" y="11909"/>
                    <a:pt x="6772" y="12343"/>
                    <a:pt x="7006" y="12810"/>
                  </a:cubicBezTo>
                  <a:cubicBezTo>
                    <a:pt x="8140" y="15045"/>
                    <a:pt x="10708" y="20115"/>
                    <a:pt x="12209" y="22017"/>
                  </a:cubicBezTo>
                  <a:cubicBezTo>
                    <a:pt x="12903" y="22900"/>
                    <a:pt x="13574" y="23246"/>
                    <a:pt x="14364" y="23246"/>
                  </a:cubicBezTo>
                  <a:cubicBezTo>
                    <a:pt x="15246" y="23246"/>
                    <a:pt x="16274" y="22815"/>
                    <a:pt x="17646" y="22217"/>
                  </a:cubicBezTo>
                  <a:cubicBezTo>
                    <a:pt x="20282" y="21116"/>
                    <a:pt x="29989" y="15512"/>
                    <a:pt x="29989" y="15512"/>
                  </a:cubicBezTo>
                  <a:lnTo>
                    <a:pt x="32023" y="6906"/>
                  </a:lnTo>
                  <a:cubicBezTo>
                    <a:pt x="31223" y="6906"/>
                    <a:pt x="29321" y="7073"/>
                    <a:pt x="24418" y="10608"/>
                  </a:cubicBezTo>
                  <a:lnTo>
                    <a:pt x="15545" y="16846"/>
                  </a:lnTo>
                  <a:cubicBezTo>
                    <a:pt x="14844" y="15745"/>
                    <a:pt x="11042" y="10408"/>
                    <a:pt x="10308" y="9207"/>
                  </a:cubicBezTo>
                  <a:cubicBezTo>
                    <a:pt x="9741" y="8173"/>
                    <a:pt x="9341" y="7073"/>
                    <a:pt x="9107" y="5938"/>
                  </a:cubicBezTo>
                  <a:cubicBezTo>
                    <a:pt x="9007" y="5371"/>
                    <a:pt x="8840" y="4804"/>
                    <a:pt x="8673" y="4271"/>
                  </a:cubicBezTo>
                  <a:cubicBezTo>
                    <a:pt x="8573" y="3870"/>
                    <a:pt x="8440" y="3470"/>
                    <a:pt x="8240" y="3070"/>
                  </a:cubicBezTo>
                  <a:cubicBezTo>
                    <a:pt x="8006" y="2669"/>
                    <a:pt x="7773" y="2236"/>
                    <a:pt x="7573" y="1836"/>
                  </a:cubicBezTo>
                  <a:cubicBezTo>
                    <a:pt x="7506" y="1735"/>
                    <a:pt x="7473" y="1669"/>
                    <a:pt x="7406" y="1635"/>
                  </a:cubicBezTo>
                  <a:cubicBezTo>
                    <a:pt x="7340" y="1596"/>
                    <a:pt x="7269" y="1577"/>
                    <a:pt x="7199" y="1577"/>
                  </a:cubicBezTo>
                  <a:cubicBezTo>
                    <a:pt x="7092" y="1577"/>
                    <a:pt x="6986" y="1621"/>
                    <a:pt x="6905" y="1702"/>
                  </a:cubicBezTo>
                  <a:cubicBezTo>
                    <a:pt x="6672" y="1936"/>
                    <a:pt x="6539" y="2236"/>
                    <a:pt x="6539" y="2569"/>
                  </a:cubicBezTo>
                  <a:cubicBezTo>
                    <a:pt x="6572" y="2903"/>
                    <a:pt x="6605" y="3203"/>
                    <a:pt x="6705" y="3537"/>
                  </a:cubicBezTo>
                  <a:cubicBezTo>
                    <a:pt x="6772" y="3837"/>
                    <a:pt x="6805" y="4171"/>
                    <a:pt x="6739" y="4471"/>
                  </a:cubicBezTo>
                  <a:cubicBezTo>
                    <a:pt x="6372" y="4471"/>
                    <a:pt x="6005" y="4304"/>
                    <a:pt x="5738" y="4037"/>
                  </a:cubicBezTo>
                  <a:cubicBezTo>
                    <a:pt x="4804" y="3270"/>
                    <a:pt x="3970" y="2403"/>
                    <a:pt x="3236" y="1469"/>
                  </a:cubicBezTo>
                  <a:cubicBezTo>
                    <a:pt x="2903" y="1068"/>
                    <a:pt x="2569" y="668"/>
                    <a:pt x="2235" y="301"/>
                  </a:cubicBezTo>
                  <a:cubicBezTo>
                    <a:pt x="2002" y="101"/>
                    <a:pt x="1735" y="1"/>
                    <a:pt x="143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7450707" y="3527332"/>
              <a:ext cx="119471" cy="242984"/>
            </a:xfrm>
            <a:custGeom>
              <a:avLst/>
              <a:gdLst/>
              <a:ahLst/>
              <a:cxnLst/>
              <a:rect l="l" t="t" r="r" b="b"/>
              <a:pathLst>
                <a:path w="7773" h="15809" extrusionOk="0">
                  <a:moveTo>
                    <a:pt x="5238" y="1"/>
                  </a:moveTo>
                  <a:cubicBezTo>
                    <a:pt x="3703" y="134"/>
                    <a:pt x="2069" y="568"/>
                    <a:pt x="534" y="668"/>
                  </a:cubicBezTo>
                  <a:cubicBezTo>
                    <a:pt x="468" y="1836"/>
                    <a:pt x="434" y="2403"/>
                    <a:pt x="434" y="3737"/>
                  </a:cubicBezTo>
                  <a:cubicBezTo>
                    <a:pt x="434" y="5271"/>
                    <a:pt x="701" y="6239"/>
                    <a:pt x="601" y="8173"/>
                  </a:cubicBezTo>
                  <a:cubicBezTo>
                    <a:pt x="501" y="10108"/>
                    <a:pt x="1" y="12843"/>
                    <a:pt x="968" y="14745"/>
                  </a:cubicBezTo>
                  <a:cubicBezTo>
                    <a:pt x="1357" y="15478"/>
                    <a:pt x="2169" y="15809"/>
                    <a:pt x="3067" y="15809"/>
                  </a:cubicBezTo>
                  <a:cubicBezTo>
                    <a:pt x="4170" y="15809"/>
                    <a:pt x="5403" y="15309"/>
                    <a:pt x="6138" y="14445"/>
                  </a:cubicBezTo>
                  <a:cubicBezTo>
                    <a:pt x="7773" y="12543"/>
                    <a:pt x="7239" y="10909"/>
                    <a:pt x="6839" y="8674"/>
                  </a:cubicBezTo>
                  <a:cubicBezTo>
                    <a:pt x="6372" y="6272"/>
                    <a:pt x="6238" y="5171"/>
                    <a:pt x="6005" y="3770"/>
                  </a:cubicBezTo>
                  <a:cubicBezTo>
                    <a:pt x="5805" y="2503"/>
                    <a:pt x="5571" y="1235"/>
                    <a:pt x="523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7077462" y="2489120"/>
              <a:ext cx="468631" cy="1210295"/>
            </a:xfrm>
            <a:custGeom>
              <a:avLst/>
              <a:gdLst/>
              <a:ahLst/>
              <a:cxnLst/>
              <a:rect l="l" t="t" r="r" b="b"/>
              <a:pathLst>
                <a:path w="30490" h="78744" extrusionOk="0">
                  <a:moveTo>
                    <a:pt x="7306" y="1"/>
                  </a:moveTo>
                  <a:lnTo>
                    <a:pt x="7373" y="1068"/>
                  </a:lnTo>
                  <a:lnTo>
                    <a:pt x="7539" y="1468"/>
                  </a:lnTo>
                  <a:cubicBezTo>
                    <a:pt x="7539" y="1468"/>
                    <a:pt x="5004" y="28354"/>
                    <a:pt x="5405" y="38361"/>
                  </a:cubicBezTo>
                  <a:cubicBezTo>
                    <a:pt x="5638" y="43699"/>
                    <a:pt x="5838" y="51504"/>
                    <a:pt x="6038" y="55574"/>
                  </a:cubicBezTo>
                  <a:cubicBezTo>
                    <a:pt x="6138" y="58609"/>
                    <a:pt x="6205" y="62679"/>
                    <a:pt x="6138" y="64347"/>
                  </a:cubicBezTo>
                  <a:cubicBezTo>
                    <a:pt x="6038" y="65781"/>
                    <a:pt x="5738" y="67215"/>
                    <a:pt x="5171" y="68583"/>
                  </a:cubicBezTo>
                  <a:cubicBezTo>
                    <a:pt x="4671" y="70051"/>
                    <a:pt x="4037" y="71485"/>
                    <a:pt x="3303" y="72853"/>
                  </a:cubicBezTo>
                  <a:cubicBezTo>
                    <a:pt x="3103" y="73220"/>
                    <a:pt x="2903" y="73587"/>
                    <a:pt x="2603" y="73887"/>
                  </a:cubicBezTo>
                  <a:cubicBezTo>
                    <a:pt x="2236" y="74287"/>
                    <a:pt x="1802" y="74654"/>
                    <a:pt x="1368" y="75021"/>
                  </a:cubicBezTo>
                  <a:cubicBezTo>
                    <a:pt x="468" y="75755"/>
                    <a:pt x="1" y="76122"/>
                    <a:pt x="67" y="76822"/>
                  </a:cubicBezTo>
                  <a:cubicBezTo>
                    <a:pt x="134" y="77489"/>
                    <a:pt x="668" y="77790"/>
                    <a:pt x="1268" y="77956"/>
                  </a:cubicBezTo>
                  <a:cubicBezTo>
                    <a:pt x="1950" y="78163"/>
                    <a:pt x="2662" y="78241"/>
                    <a:pt x="3383" y="78241"/>
                  </a:cubicBezTo>
                  <a:cubicBezTo>
                    <a:pt x="4178" y="78241"/>
                    <a:pt x="4984" y="78146"/>
                    <a:pt x="5771" y="78023"/>
                  </a:cubicBezTo>
                  <a:cubicBezTo>
                    <a:pt x="7239" y="77790"/>
                    <a:pt x="8840" y="77156"/>
                    <a:pt x="9474" y="75855"/>
                  </a:cubicBezTo>
                  <a:cubicBezTo>
                    <a:pt x="9641" y="75455"/>
                    <a:pt x="9741" y="75054"/>
                    <a:pt x="9808" y="74621"/>
                  </a:cubicBezTo>
                  <a:cubicBezTo>
                    <a:pt x="10041" y="73253"/>
                    <a:pt x="10441" y="71919"/>
                    <a:pt x="11009" y="70618"/>
                  </a:cubicBezTo>
                  <a:cubicBezTo>
                    <a:pt x="11209" y="70084"/>
                    <a:pt x="11509" y="69550"/>
                    <a:pt x="11842" y="69083"/>
                  </a:cubicBezTo>
                  <a:cubicBezTo>
                    <a:pt x="12209" y="68550"/>
                    <a:pt x="12676" y="67983"/>
                    <a:pt x="12776" y="67315"/>
                  </a:cubicBezTo>
                  <a:cubicBezTo>
                    <a:pt x="12843" y="66782"/>
                    <a:pt x="12410" y="66015"/>
                    <a:pt x="11842" y="65181"/>
                  </a:cubicBezTo>
                  <a:cubicBezTo>
                    <a:pt x="11375" y="64447"/>
                    <a:pt x="11509" y="63946"/>
                    <a:pt x="11709" y="61678"/>
                  </a:cubicBezTo>
                  <a:cubicBezTo>
                    <a:pt x="11909" y="59643"/>
                    <a:pt x="12209" y="57642"/>
                    <a:pt x="12643" y="55640"/>
                  </a:cubicBezTo>
                  <a:cubicBezTo>
                    <a:pt x="12910" y="53139"/>
                    <a:pt x="13844" y="49503"/>
                    <a:pt x="14044" y="46134"/>
                  </a:cubicBezTo>
                  <a:cubicBezTo>
                    <a:pt x="14278" y="43165"/>
                    <a:pt x="14678" y="41063"/>
                    <a:pt x="13944" y="37828"/>
                  </a:cubicBezTo>
                  <a:cubicBezTo>
                    <a:pt x="14211" y="34392"/>
                    <a:pt x="15679" y="26620"/>
                    <a:pt x="16212" y="23851"/>
                  </a:cubicBezTo>
                  <a:cubicBezTo>
                    <a:pt x="17180" y="28755"/>
                    <a:pt x="17880" y="34659"/>
                    <a:pt x="18447" y="38662"/>
                  </a:cubicBezTo>
                  <a:cubicBezTo>
                    <a:pt x="19248" y="44532"/>
                    <a:pt x="22884" y="56875"/>
                    <a:pt x="23484" y="60044"/>
                  </a:cubicBezTo>
                  <a:cubicBezTo>
                    <a:pt x="24085" y="63213"/>
                    <a:pt x="24451" y="65347"/>
                    <a:pt x="24752" y="67916"/>
                  </a:cubicBezTo>
                  <a:cubicBezTo>
                    <a:pt x="25019" y="70151"/>
                    <a:pt x="25285" y="74687"/>
                    <a:pt x="25586" y="76722"/>
                  </a:cubicBezTo>
                  <a:cubicBezTo>
                    <a:pt x="25816" y="78134"/>
                    <a:pt x="26600" y="78743"/>
                    <a:pt x="27458" y="78743"/>
                  </a:cubicBezTo>
                  <a:cubicBezTo>
                    <a:pt x="28585" y="78743"/>
                    <a:pt x="29838" y="77689"/>
                    <a:pt x="30122" y="76022"/>
                  </a:cubicBezTo>
                  <a:cubicBezTo>
                    <a:pt x="30489" y="74087"/>
                    <a:pt x="29588" y="70017"/>
                    <a:pt x="29522" y="67516"/>
                  </a:cubicBezTo>
                  <a:cubicBezTo>
                    <a:pt x="29455" y="65681"/>
                    <a:pt x="29455" y="63279"/>
                    <a:pt x="29555" y="60077"/>
                  </a:cubicBezTo>
                  <a:cubicBezTo>
                    <a:pt x="29722" y="56308"/>
                    <a:pt x="29689" y="53405"/>
                    <a:pt x="29622" y="49469"/>
                  </a:cubicBezTo>
                  <a:cubicBezTo>
                    <a:pt x="29555" y="46467"/>
                    <a:pt x="28821" y="43799"/>
                    <a:pt x="27620" y="38061"/>
                  </a:cubicBezTo>
                  <a:cubicBezTo>
                    <a:pt x="28254" y="24251"/>
                    <a:pt x="29121" y="11342"/>
                    <a:pt x="27620" y="6972"/>
                  </a:cubicBezTo>
                  <a:cubicBezTo>
                    <a:pt x="26353" y="3236"/>
                    <a:pt x="24485" y="2436"/>
                    <a:pt x="23751" y="434"/>
                  </a:cubicBezTo>
                  <a:cubicBezTo>
                    <a:pt x="20549" y="1168"/>
                    <a:pt x="17280" y="1568"/>
                    <a:pt x="14011" y="1702"/>
                  </a:cubicBezTo>
                  <a:cubicBezTo>
                    <a:pt x="13816" y="1706"/>
                    <a:pt x="13628" y="1709"/>
                    <a:pt x="13444" y="1709"/>
                  </a:cubicBezTo>
                  <a:cubicBezTo>
                    <a:pt x="8393" y="1709"/>
                    <a:pt x="7306" y="1"/>
                    <a:pt x="730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7241521" y="3569892"/>
              <a:ext cx="12327" cy="90253"/>
            </a:xfrm>
            <a:custGeom>
              <a:avLst/>
              <a:gdLst/>
              <a:ahLst/>
              <a:cxnLst/>
              <a:rect l="l" t="t" r="r" b="b"/>
              <a:pathLst>
                <a:path w="802" h="5872" extrusionOk="0">
                  <a:moveTo>
                    <a:pt x="768" y="1"/>
                  </a:moveTo>
                  <a:lnTo>
                    <a:pt x="1" y="1935"/>
                  </a:lnTo>
                  <a:cubicBezTo>
                    <a:pt x="401" y="2703"/>
                    <a:pt x="301" y="4170"/>
                    <a:pt x="301" y="5771"/>
                  </a:cubicBezTo>
                  <a:lnTo>
                    <a:pt x="802" y="5871"/>
                  </a:lnTo>
                  <a:lnTo>
                    <a:pt x="7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7253325" y="3547851"/>
              <a:ext cx="22563" cy="112293"/>
            </a:xfrm>
            <a:custGeom>
              <a:avLst/>
              <a:gdLst/>
              <a:ahLst/>
              <a:cxnLst/>
              <a:rect l="l" t="t" r="r" b="b"/>
              <a:pathLst>
                <a:path w="1468" h="7306" extrusionOk="0">
                  <a:moveTo>
                    <a:pt x="1468" y="0"/>
                  </a:moveTo>
                  <a:lnTo>
                    <a:pt x="0" y="1435"/>
                  </a:lnTo>
                  <a:lnTo>
                    <a:pt x="34" y="7305"/>
                  </a:lnTo>
                  <a:lnTo>
                    <a:pt x="567" y="7172"/>
                  </a:lnTo>
                  <a:cubicBezTo>
                    <a:pt x="501" y="6238"/>
                    <a:pt x="501" y="5304"/>
                    <a:pt x="567" y="4403"/>
                  </a:cubicBezTo>
                  <a:cubicBezTo>
                    <a:pt x="667" y="2235"/>
                    <a:pt x="1334" y="1101"/>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7081058" y="3531436"/>
              <a:ext cx="197397" cy="173589"/>
            </a:xfrm>
            <a:custGeom>
              <a:avLst/>
              <a:gdLst/>
              <a:ahLst/>
              <a:cxnLst/>
              <a:rect l="l" t="t" r="r" b="b"/>
              <a:pathLst>
                <a:path w="12843" h="11294" extrusionOk="0">
                  <a:moveTo>
                    <a:pt x="12776" y="1"/>
                  </a:moveTo>
                  <a:cubicBezTo>
                    <a:pt x="12776" y="1"/>
                    <a:pt x="10808" y="335"/>
                    <a:pt x="9707" y="2903"/>
                  </a:cubicBezTo>
                  <a:cubicBezTo>
                    <a:pt x="8606" y="5471"/>
                    <a:pt x="7305" y="7973"/>
                    <a:pt x="4937" y="8640"/>
                  </a:cubicBezTo>
                  <a:cubicBezTo>
                    <a:pt x="3303" y="9107"/>
                    <a:pt x="1668" y="9441"/>
                    <a:pt x="0" y="9674"/>
                  </a:cubicBezTo>
                  <a:cubicBezTo>
                    <a:pt x="0" y="9674"/>
                    <a:pt x="0" y="10342"/>
                    <a:pt x="300" y="10542"/>
                  </a:cubicBezTo>
                  <a:cubicBezTo>
                    <a:pt x="543" y="10724"/>
                    <a:pt x="1063" y="11293"/>
                    <a:pt x="3368" y="11293"/>
                  </a:cubicBezTo>
                  <a:cubicBezTo>
                    <a:pt x="3595" y="11293"/>
                    <a:pt x="3840" y="11288"/>
                    <a:pt x="4103" y="11276"/>
                  </a:cubicBezTo>
                  <a:cubicBezTo>
                    <a:pt x="7005" y="11142"/>
                    <a:pt x="8039" y="10475"/>
                    <a:pt x="9073" y="9608"/>
                  </a:cubicBezTo>
                  <a:cubicBezTo>
                    <a:pt x="10074" y="8740"/>
                    <a:pt x="10374" y="6439"/>
                    <a:pt x="10541" y="5338"/>
                  </a:cubicBezTo>
                  <a:cubicBezTo>
                    <a:pt x="10875" y="3236"/>
                    <a:pt x="11809" y="2136"/>
                    <a:pt x="12676" y="1102"/>
                  </a:cubicBezTo>
                  <a:cubicBezTo>
                    <a:pt x="12809" y="735"/>
                    <a:pt x="12843" y="368"/>
                    <a:pt x="12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7073358" y="3482729"/>
              <a:ext cx="206634" cy="211307"/>
            </a:xfrm>
            <a:custGeom>
              <a:avLst/>
              <a:gdLst/>
              <a:ahLst/>
              <a:cxnLst/>
              <a:rect l="l" t="t" r="r" b="b"/>
              <a:pathLst>
                <a:path w="13444" h="13748" extrusionOk="0">
                  <a:moveTo>
                    <a:pt x="11876" y="1"/>
                  </a:moveTo>
                  <a:cubicBezTo>
                    <a:pt x="11409" y="401"/>
                    <a:pt x="11075" y="902"/>
                    <a:pt x="10909" y="1502"/>
                  </a:cubicBezTo>
                  <a:cubicBezTo>
                    <a:pt x="10708" y="2069"/>
                    <a:pt x="10208" y="4838"/>
                    <a:pt x="9474" y="7006"/>
                  </a:cubicBezTo>
                  <a:cubicBezTo>
                    <a:pt x="8907" y="8674"/>
                    <a:pt x="8007" y="9508"/>
                    <a:pt x="6772" y="9941"/>
                  </a:cubicBezTo>
                  <a:cubicBezTo>
                    <a:pt x="6211" y="10129"/>
                    <a:pt x="5649" y="10234"/>
                    <a:pt x="5076" y="10234"/>
                  </a:cubicBezTo>
                  <a:cubicBezTo>
                    <a:pt x="4832" y="10234"/>
                    <a:pt x="4586" y="10215"/>
                    <a:pt x="4337" y="10175"/>
                  </a:cubicBezTo>
                  <a:cubicBezTo>
                    <a:pt x="2836" y="9975"/>
                    <a:pt x="3203" y="8907"/>
                    <a:pt x="3203" y="8907"/>
                  </a:cubicBezTo>
                  <a:lnTo>
                    <a:pt x="3203" y="8907"/>
                  </a:lnTo>
                  <a:cubicBezTo>
                    <a:pt x="2836" y="9374"/>
                    <a:pt x="1368" y="10508"/>
                    <a:pt x="501" y="11309"/>
                  </a:cubicBezTo>
                  <a:cubicBezTo>
                    <a:pt x="1" y="11776"/>
                    <a:pt x="234" y="12510"/>
                    <a:pt x="601" y="12977"/>
                  </a:cubicBezTo>
                  <a:cubicBezTo>
                    <a:pt x="912" y="13262"/>
                    <a:pt x="1565" y="13748"/>
                    <a:pt x="3559" y="13748"/>
                  </a:cubicBezTo>
                  <a:cubicBezTo>
                    <a:pt x="4133" y="13748"/>
                    <a:pt x="4818" y="13708"/>
                    <a:pt x="5638" y="13611"/>
                  </a:cubicBezTo>
                  <a:cubicBezTo>
                    <a:pt x="8874" y="13177"/>
                    <a:pt x="9641" y="11776"/>
                    <a:pt x="9941" y="11109"/>
                  </a:cubicBezTo>
                  <a:cubicBezTo>
                    <a:pt x="10275" y="10175"/>
                    <a:pt x="10542" y="9207"/>
                    <a:pt x="10675" y="8207"/>
                  </a:cubicBezTo>
                  <a:cubicBezTo>
                    <a:pt x="10875" y="7106"/>
                    <a:pt x="11276" y="6072"/>
                    <a:pt x="11843" y="5105"/>
                  </a:cubicBezTo>
                  <a:cubicBezTo>
                    <a:pt x="11909" y="5004"/>
                    <a:pt x="12009" y="4904"/>
                    <a:pt x="12076" y="4804"/>
                  </a:cubicBezTo>
                  <a:cubicBezTo>
                    <a:pt x="12276" y="4504"/>
                    <a:pt x="12543" y="4137"/>
                    <a:pt x="12843" y="3804"/>
                  </a:cubicBezTo>
                  <a:cubicBezTo>
                    <a:pt x="13077" y="3570"/>
                    <a:pt x="13277" y="3437"/>
                    <a:pt x="13310" y="3203"/>
                  </a:cubicBezTo>
                  <a:cubicBezTo>
                    <a:pt x="13444" y="2636"/>
                    <a:pt x="13344" y="2036"/>
                    <a:pt x="13043" y="1535"/>
                  </a:cubicBezTo>
                  <a:cubicBezTo>
                    <a:pt x="12643" y="835"/>
                    <a:pt x="12276" y="635"/>
                    <a:pt x="1187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7150269" y="2487075"/>
              <a:ext cx="386586" cy="917420"/>
            </a:xfrm>
            <a:custGeom>
              <a:avLst/>
              <a:gdLst/>
              <a:ahLst/>
              <a:cxnLst/>
              <a:rect l="l" t="t" r="r" b="b"/>
              <a:pathLst>
                <a:path w="25152" h="59689" extrusionOk="0">
                  <a:moveTo>
                    <a:pt x="20015" y="0"/>
                  </a:moveTo>
                  <a:cubicBezTo>
                    <a:pt x="20015" y="0"/>
                    <a:pt x="14177" y="1735"/>
                    <a:pt x="9307" y="1835"/>
                  </a:cubicBezTo>
                  <a:cubicBezTo>
                    <a:pt x="9070" y="1842"/>
                    <a:pt x="8842" y="1845"/>
                    <a:pt x="8621" y="1845"/>
                  </a:cubicBezTo>
                  <a:cubicBezTo>
                    <a:pt x="3672" y="1845"/>
                    <a:pt x="2602" y="134"/>
                    <a:pt x="2602" y="134"/>
                  </a:cubicBezTo>
                  <a:lnTo>
                    <a:pt x="2435" y="1068"/>
                  </a:lnTo>
                  <a:lnTo>
                    <a:pt x="2402" y="1968"/>
                  </a:lnTo>
                  <a:cubicBezTo>
                    <a:pt x="2402" y="1968"/>
                    <a:pt x="0" y="28721"/>
                    <a:pt x="534" y="37827"/>
                  </a:cubicBezTo>
                  <a:cubicBezTo>
                    <a:pt x="834" y="43131"/>
                    <a:pt x="901" y="52271"/>
                    <a:pt x="1101" y="56974"/>
                  </a:cubicBezTo>
                  <a:cubicBezTo>
                    <a:pt x="2032" y="57616"/>
                    <a:pt x="3694" y="58052"/>
                    <a:pt x="5252" y="58052"/>
                  </a:cubicBezTo>
                  <a:cubicBezTo>
                    <a:pt x="6207" y="58052"/>
                    <a:pt x="7122" y="57888"/>
                    <a:pt x="7806" y="57508"/>
                  </a:cubicBezTo>
                  <a:cubicBezTo>
                    <a:pt x="8306" y="54206"/>
                    <a:pt x="9207" y="50236"/>
                    <a:pt x="9707" y="46700"/>
                  </a:cubicBezTo>
                  <a:cubicBezTo>
                    <a:pt x="10108" y="43731"/>
                    <a:pt x="10241" y="41196"/>
                    <a:pt x="9474" y="37961"/>
                  </a:cubicBezTo>
                  <a:cubicBezTo>
                    <a:pt x="9907" y="34658"/>
                    <a:pt x="11175" y="27954"/>
                    <a:pt x="11709" y="25151"/>
                  </a:cubicBezTo>
                  <a:cubicBezTo>
                    <a:pt x="12409" y="30389"/>
                    <a:pt x="13176" y="34792"/>
                    <a:pt x="13710" y="38795"/>
                  </a:cubicBezTo>
                  <a:cubicBezTo>
                    <a:pt x="14544" y="44699"/>
                    <a:pt x="17580" y="55873"/>
                    <a:pt x="18313" y="59042"/>
                  </a:cubicBezTo>
                  <a:cubicBezTo>
                    <a:pt x="18893" y="59423"/>
                    <a:pt x="20112" y="59689"/>
                    <a:pt x="21410" y="59689"/>
                  </a:cubicBezTo>
                  <a:cubicBezTo>
                    <a:pt x="22729" y="59689"/>
                    <a:pt x="24128" y="59415"/>
                    <a:pt x="25018" y="58709"/>
                  </a:cubicBezTo>
                  <a:cubicBezTo>
                    <a:pt x="25152" y="54973"/>
                    <a:pt x="25152" y="53672"/>
                    <a:pt x="25085" y="49702"/>
                  </a:cubicBezTo>
                  <a:cubicBezTo>
                    <a:pt x="25018" y="46700"/>
                    <a:pt x="24918" y="43898"/>
                    <a:pt x="23250" y="38261"/>
                  </a:cubicBezTo>
                  <a:cubicBezTo>
                    <a:pt x="23917" y="24451"/>
                    <a:pt x="24218" y="11475"/>
                    <a:pt x="23084" y="7039"/>
                  </a:cubicBezTo>
                  <a:cubicBezTo>
                    <a:pt x="22183" y="3603"/>
                    <a:pt x="21549" y="2469"/>
                    <a:pt x="200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7220510" y="2668057"/>
              <a:ext cx="110249" cy="380438"/>
            </a:xfrm>
            <a:custGeom>
              <a:avLst/>
              <a:gdLst/>
              <a:ahLst/>
              <a:cxnLst/>
              <a:rect l="l" t="t" r="r" b="b"/>
              <a:pathLst>
                <a:path w="7173" h="24752" extrusionOk="0">
                  <a:moveTo>
                    <a:pt x="0" y="0"/>
                  </a:moveTo>
                  <a:lnTo>
                    <a:pt x="0" y="0"/>
                  </a:lnTo>
                  <a:cubicBezTo>
                    <a:pt x="0" y="1"/>
                    <a:pt x="1068" y="2202"/>
                    <a:pt x="4403" y="3770"/>
                  </a:cubicBezTo>
                  <a:lnTo>
                    <a:pt x="6271" y="13643"/>
                  </a:lnTo>
                  <a:lnTo>
                    <a:pt x="5104" y="24751"/>
                  </a:lnTo>
                  <a:lnTo>
                    <a:pt x="7172" y="13410"/>
                  </a:lnTo>
                  <a:lnTo>
                    <a:pt x="5638" y="3069"/>
                  </a:lnTo>
                  <a:cubicBezTo>
                    <a:pt x="5638" y="3069"/>
                    <a:pt x="2035" y="1768"/>
                    <a:pt x="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7187188" y="2458364"/>
              <a:ext cx="284038" cy="93357"/>
            </a:xfrm>
            <a:custGeom>
              <a:avLst/>
              <a:gdLst/>
              <a:ahLst/>
              <a:cxnLst/>
              <a:rect l="l" t="t" r="r" b="b"/>
              <a:pathLst>
                <a:path w="18480" h="6074" extrusionOk="0">
                  <a:moveTo>
                    <a:pt x="16845" y="0"/>
                  </a:moveTo>
                  <a:cubicBezTo>
                    <a:pt x="13877" y="1234"/>
                    <a:pt x="10674" y="1902"/>
                    <a:pt x="7472" y="1968"/>
                  </a:cubicBezTo>
                  <a:cubicBezTo>
                    <a:pt x="7322" y="1971"/>
                    <a:pt x="7175" y="1972"/>
                    <a:pt x="7031" y="1972"/>
                  </a:cubicBezTo>
                  <a:cubicBezTo>
                    <a:pt x="1928" y="1972"/>
                    <a:pt x="67" y="301"/>
                    <a:pt x="67" y="300"/>
                  </a:cubicBezTo>
                  <a:lnTo>
                    <a:pt x="67" y="300"/>
                  </a:lnTo>
                  <a:cubicBezTo>
                    <a:pt x="100" y="1568"/>
                    <a:pt x="0" y="3836"/>
                    <a:pt x="0" y="3836"/>
                  </a:cubicBezTo>
                  <a:cubicBezTo>
                    <a:pt x="0" y="3836"/>
                    <a:pt x="2703" y="6074"/>
                    <a:pt x="7538" y="6074"/>
                  </a:cubicBezTo>
                  <a:cubicBezTo>
                    <a:pt x="7883" y="6074"/>
                    <a:pt x="8239" y="6062"/>
                    <a:pt x="8606" y="6038"/>
                  </a:cubicBezTo>
                  <a:cubicBezTo>
                    <a:pt x="12009" y="5771"/>
                    <a:pt x="15378" y="4904"/>
                    <a:pt x="18480" y="3436"/>
                  </a:cubicBezTo>
                  <a:cubicBezTo>
                    <a:pt x="16912" y="801"/>
                    <a:pt x="16845" y="0"/>
                    <a:pt x="168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7194873" y="2114845"/>
              <a:ext cx="90253" cy="200486"/>
            </a:xfrm>
            <a:custGeom>
              <a:avLst/>
              <a:gdLst/>
              <a:ahLst/>
              <a:cxnLst/>
              <a:rect l="l" t="t" r="r" b="b"/>
              <a:pathLst>
                <a:path w="5872" h="13044" extrusionOk="0">
                  <a:moveTo>
                    <a:pt x="5271" y="1"/>
                  </a:moveTo>
                  <a:lnTo>
                    <a:pt x="4270" y="34"/>
                  </a:lnTo>
                  <a:cubicBezTo>
                    <a:pt x="2669" y="1535"/>
                    <a:pt x="1502" y="3437"/>
                    <a:pt x="934" y="5571"/>
                  </a:cubicBezTo>
                  <a:cubicBezTo>
                    <a:pt x="267" y="8273"/>
                    <a:pt x="1301" y="8840"/>
                    <a:pt x="1301" y="8840"/>
                  </a:cubicBezTo>
                  <a:cubicBezTo>
                    <a:pt x="1301" y="8840"/>
                    <a:pt x="0" y="12310"/>
                    <a:pt x="1401" y="13043"/>
                  </a:cubicBezTo>
                  <a:cubicBezTo>
                    <a:pt x="2335" y="10975"/>
                    <a:pt x="5871" y="801"/>
                    <a:pt x="5871" y="801"/>
                  </a:cubicBezTo>
                  <a:lnTo>
                    <a:pt x="527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7216406" y="2115367"/>
              <a:ext cx="198427" cy="200471"/>
            </a:xfrm>
            <a:custGeom>
              <a:avLst/>
              <a:gdLst/>
              <a:ahLst/>
              <a:cxnLst/>
              <a:rect l="l" t="t" r="r" b="b"/>
              <a:pathLst>
                <a:path w="12910" h="13043" extrusionOk="0">
                  <a:moveTo>
                    <a:pt x="10308" y="0"/>
                  </a:moveTo>
                  <a:cubicBezTo>
                    <a:pt x="10308" y="0"/>
                    <a:pt x="2502" y="6405"/>
                    <a:pt x="1035" y="9740"/>
                  </a:cubicBezTo>
                  <a:cubicBezTo>
                    <a:pt x="568" y="10775"/>
                    <a:pt x="234" y="11909"/>
                    <a:pt x="0" y="13043"/>
                  </a:cubicBezTo>
                  <a:cubicBezTo>
                    <a:pt x="0" y="13043"/>
                    <a:pt x="2202" y="12743"/>
                    <a:pt x="3136" y="11642"/>
                  </a:cubicBezTo>
                  <a:cubicBezTo>
                    <a:pt x="4070" y="10574"/>
                    <a:pt x="4037" y="8773"/>
                    <a:pt x="4037" y="8773"/>
                  </a:cubicBezTo>
                  <a:cubicBezTo>
                    <a:pt x="6105" y="8273"/>
                    <a:pt x="8006" y="7272"/>
                    <a:pt x="9641" y="5871"/>
                  </a:cubicBezTo>
                  <a:cubicBezTo>
                    <a:pt x="12109" y="3636"/>
                    <a:pt x="12910" y="300"/>
                    <a:pt x="12910" y="300"/>
                  </a:cubicBezTo>
                  <a:lnTo>
                    <a:pt x="1030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7155910" y="1775045"/>
              <a:ext cx="297886" cy="307892"/>
            </a:xfrm>
            <a:custGeom>
              <a:avLst/>
              <a:gdLst/>
              <a:ahLst/>
              <a:cxnLst/>
              <a:rect l="l" t="t" r="r" b="b"/>
              <a:pathLst>
                <a:path w="19381" h="20032" extrusionOk="0">
                  <a:moveTo>
                    <a:pt x="3226" y="1"/>
                  </a:moveTo>
                  <a:cubicBezTo>
                    <a:pt x="2687" y="1"/>
                    <a:pt x="2194" y="71"/>
                    <a:pt x="1768" y="260"/>
                  </a:cubicBezTo>
                  <a:cubicBezTo>
                    <a:pt x="734" y="727"/>
                    <a:pt x="100" y="1794"/>
                    <a:pt x="134" y="3229"/>
                  </a:cubicBezTo>
                  <a:cubicBezTo>
                    <a:pt x="167" y="3963"/>
                    <a:pt x="467" y="4696"/>
                    <a:pt x="968" y="5230"/>
                  </a:cubicBezTo>
                  <a:cubicBezTo>
                    <a:pt x="0" y="6631"/>
                    <a:pt x="801" y="9100"/>
                    <a:pt x="2902" y="9733"/>
                  </a:cubicBezTo>
                  <a:lnTo>
                    <a:pt x="4704" y="17105"/>
                  </a:lnTo>
                  <a:cubicBezTo>
                    <a:pt x="4704" y="17105"/>
                    <a:pt x="11137" y="20032"/>
                    <a:pt x="13326" y="20032"/>
                  </a:cubicBezTo>
                  <a:cubicBezTo>
                    <a:pt x="13760" y="20032"/>
                    <a:pt x="14027" y="19917"/>
                    <a:pt x="14044" y="19640"/>
                  </a:cubicBezTo>
                  <a:cubicBezTo>
                    <a:pt x="16012" y="16471"/>
                    <a:pt x="19381" y="11068"/>
                    <a:pt x="18047" y="5497"/>
                  </a:cubicBezTo>
                  <a:cubicBezTo>
                    <a:pt x="17413" y="2795"/>
                    <a:pt x="15845" y="1094"/>
                    <a:pt x="11976" y="560"/>
                  </a:cubicBezTo>
                  <a:cubicBezTo>
                    <a:pt x="11096" y="377"/>
                    <a:pt x="10361" y="331"/>
                    <a:pt x="9658" y="331"/>
                  </a:cubicBezTo>
                  <a:cubicBezTo>
                    <a:pt x="8951" y="331"/>
                    <a:pt x="8278" y="378"/>
                    <a:pt x="7522" y="378"/>
                  </a:cubicBezTo>
                  <a:cubicBezTo>
                    <a:pt x="6835" y="378"/>
                    <a:pt x="6080" y="339"/>
                    <a:pt x="5171" y="193"/>
                  </a:cubicBezTo>
                  <a:cubicBezTo>
                    <a:pt x="4485" y="88"/>
                    <a:pt x="3827" y="1"/>
                    <a:pt x="3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7192306" y="1851326"/>
              <a:ext cx="248164" cy="396331"/>
            </a:xfrm>
            <a:custGeom>
              <a:avLst/>
              <a:gdLst/>
              <a:ahLst/>
              <a:cxnLst/>
              <a:rect l="l" t="t" r="r" b="b"/>
              <a:pathLst>
                <a:path w="16146" h="25786" extrusionOk="0">
                  <a:moveTo>
                    <a:pt x="2069" y="0"/>
                  </a:moveTo>
                  <a:cubicBezTo>
                    <a:pt x="1235" y="601"/>
                    <a:pt x="301" y="2402"/>
                    <a:pt x="134" y="7272"/>
                  </a:cubicBezTo>
                  <a:cubicBezTo>
                    <a:pt x="1" y="10908"/>
                    <a:pt x="1502" y="12709"/>
                    <a:pt x="2302" y="13376"/>
                  </a:cubicBezTo>
                  <a:cubicBezTo>
                    <a:pt x="2768" y="13768"/>
                    <a:pt x="3359" y="13944"/>
                    <a:pt x="4220" y="13944"/>
                  </a:cubicBezTo>
                  <a:cubicBezTo>
                    <a:pt x="4533" y="13944"/>
                    <a:pt x="4881" y="13921"/>
                    <a:pt x="5271" y="13877"/>
                  </a:cubicBezTo>
                  <a:lnTo>
                    <a:pt x="5271" y="13877"/>
                  </a:lnTo>
                  <a:lnTo>
                    <a:pt x="5238" y="17313"/>
                  </a:lnTo>
                  <a:cubicBezTo>
                    <a:pt x="3470" y="20515"/>
                    <a:pt x="3203" y="22783"/>
                    <a:pt x="3203" y="25785"/>
                  </a:cubicBezTo>
                  <a:cubicBezTo>
                    <a:pt x="6339" y="22783"/>
                    <a:pt x="8207" y="20281"/>
                    <a:pt x="11876" y="17479"/>
                  </a:cubicBezTo>
                  <a:lnTo>
                    <a:pt x="11909" y="10208"/>
                  </a:lnTo>
                  <a:cubicBezTo>
                    <a:pt x="11909" y="10208"/>
                    <a:pt x="12328" y="10673"/>
                    <a:pt x="13049" y="10673"/>
                  </a:cubicBezTo>
                  <a:cubicBezTo>
                    <a:pt x="13385" y="10673"/>
                    <a:pt x="13788" y="10571"/>
                    <a:pt x="14244" y="10274"/>
                  </a:cubicBezTo>
                  <a:cubicBezTo>
                    <a:pt x="15512" y="9440"/>
                    <a:pt x="16146" y="7539"/>
                    <a:pt x="15345" y="6472"/>
                  </a:cubicBezTo>
                  <a:cubicBezTo>
                    <a:pt x="15029" y="6086"/>
                    <a:pt x="14364" y="5765"/>
                    <a:pt x="13687" y="5765"/>
                  </a:cubicBezTo>
                  <a:cubicBezTo>
                    <a:pt x="13076" y="5765"/>
                    <a:pt x="12456" y="6026"/>
                    <a:pt x="12076" y="6738"/>
                  </a:cubicBezTo>
                  <a:cubicBezTo>
                    <a:pt x="12076" y="6738"/>
                    <a:pt x="9874" y="6505"/>
                    <a:pt x="7139" y="4337"/>
                  </a:cubicBezTo>
                  <a:cubicBezTo>
                    <a:pt x="4370" y="2135"/>
                    <a:pt x="3803" y="300"/>
                    <a:pt x="206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7289214" y="1935707"/>
              <a:ext cx="24853" cy="20796"/>
            </a:xfrm>
            <a:custGeom>
              <a:avLst/>
              <a:gdLst/>
              <a:ahLst/>
              <a:cxnLst/>
              <a:rect l="l" t="t" r="r" b="b"/>
              <a:pathLst>
                <a:path w="1617" h="1353" extrusionOk="0">
                  <a:moveTo>
                    <a:pt x="728" y="0"/>
                  </a:moveTo>
                  <a:cubicBezTo>
                    <a:pt x="405" y="0"/>
                    <a:pt x="88" y="233"/>
                    <a:pt x="67" y="615"/>
                  </a:cubicBezTo>
                  <a:cubicBezTo>
                    <a:pt x="0" y="982"/>
                    <a:pt x="267" y="1282"/>
                    <a:pt x="634" y="1348"/>
                  </a:cubicBezTo>
                  <a:cubicBezTo>
                    <a:pt x="661" y="1351"/>
                    <a:pt x="687" y="1353"/>
                    <a:pt x="713" y="1353"/>
                  </a:cubicBezTo>
                  <a:cubicBezTo>
                    <a:pt x="1269" y="1353"/>
                    <a:pt x="1617" y="694"/>
                    <a:pt x="1234" y="248"/>
                  </a:cubicBezTo>
                  <a:cubicBezTo>
                    <a:pt x="1100" y="77"/>
                    <a:pt x="913" y="0"/>
                    <a:pt x="7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7203588" y="1900310"/>
              <a:ext cx="25653" cy="19735"/>
            </a:xfrm>
            <a:custGeom>
              <a:avLst/>
              <a:gdLst/>
              <a:ahLst/>
              <a:cxnLst/>
              <a:rect l="l" t="t" r="r" b="b"/>
              <a:pathLst>
                <a:path w="1669" h="1284" extrusionOk="0">
                  <a:moveTo>
                    <a:pt x="954" y="1"/>
                  </a:moveTo>
                  <a:cubicBezTo>
                    <a:pt x="812" y="1"/>
                    <a:pt x="668" y="38"/>
                    <a:pt x="534" y="116"/>
                  </a:cubicBezTo>
                  <a:cubicBezTo>
                    <a:pt x="134" y="349"/>
                    <a:pt x="1" y="883"/>
                    <a:pt x="267" y="1283"/>
                  </a:cubicBezTo>
                  <a:lnTo>
                    <a:pt x="1668" y="416"/>
                  </a:lnTo>
                  <a:cubicBezTo>
                    <a:pt x="1513" y="149"/>
                    <a:pt x="1238" y="1"/>
                    <a:pt x="9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7261010" y="2004627"/>
              <a:ext cx="29234" cy="18475"/>
            </a:xfrm>
            <a:custGeom>
              <a:avLst/>
              <a:gdLst/>
              <a:ahLst/>
              <a:cxnLst/>
              <a:rect l="l" t="t" r="r" b="b"/>
              <a:pathLst>
                <a:path w="1902" h="1202" extrusionOk="0">
                  <a:moveTo>
                    <a:pt x="1768" y="0"/>
                  </a:moveTo>
                  <a:lnTo>
                    <a:pt x="1" y="534"/>
                  </a:lnTo>
                  <a:cubicBezTo>
                    <a:pt x="111" y="948"/>
                    <a:pt x="495" y="1202"/>
                    <a:pt x="889" y="1202"/>
                  </a:cubicBezTo>
                  <a:cubicBezTo>
                    <a:pt x="971" y="1202"/>
                    <a:pt x="1054" y="1191"/>
                    <a:pt x="1135" y="1168"/>
                  </a:cubicBezTo>
                  <a:cubicBezTo>
                    <a:pt x="1635" y="1001"/>
                    <a:pt x="1902" y="467"/>
                    <a:pt x="17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7212303" y="1932111"/>
              <a:ext cx="24377" cy="20811"/>
            </a:xfrm>
            <a:custGeom>
              <a:avLst/>
              <a:gdLst/>
              <a:ahLst/>
              <a:cxnLst/>
              <a:rect l="l" t="t" r="r" b="b"/>
              <a:pathLst>
                <a:path w="1586" h="1354" extrusionOk="0">
                  <a:moveTo>
                    <a:pt x="727" y="1"/>
                  </a:moveTo>
                  <a:cubicBezTo>
                    <a:pt x="401" y="1"/>
                    <a:pt x="76" y="234"/>
                    <a:pt x="34" y="615"/>
                  </a:cubicBezTo>
                  <a:cubicBezTo>
                    <a:pt x="1" y="982"/>
                    <a:pt x="267" y="1316"/>
                    <a:pt x="634" y="1349"/>
                  </a:cubicBezTo>
                  <a:cubicBezTo>
                    <a:pt x="661" y="1352"/>
                    <a:pt x="688" y="1353"/>
                    <a:pt x="714" y="1353"/>
                  </a:cubicBezTo>
                  <a:cubicBezTo>
                    <a:pt x="1266" y="1353"/>
                    <a:pt x="1585" y="694"/>
                    <a:pt x="1235" y="248"/>
                  </a:cubicBezTo>
                  <a:cubicBezTo>
                    <a:pt x="1101" y="78"/>
                    <a:pt x="91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7230255" y="1936430"/>
              <a:ext cx="33338" cy="54364"/>
            </a:xfrm>
            <a:custGeom>
              <a:avLst/>
              <a:gdLst/>
              <a:ahLst/>
              <a:cxnLst/>
              <a:rect l="l" t="t" r="r" b="b"/>
              <a:pathLst>
                <a:path w="2169" h="3537" extrusionOk="0">
                  <a:moveTo>
                    <a:pt x="2168" y="1"/>
                  </a:moveTo>
                  <a:lnTo>
                    <a:pt x="0" y="2869"/>
                  </a:lnTo>
                  <a:lnTo>
                    <a:pt x="1868" y="3536"/>
                  </a:lnTo>
                  <a:lnTo>
                    <a:pt x="2168"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7273322" y="2033338"/>
              <a:ext cx="81522" cy="46156"/>
            </a:xfrm>
            <a:custGeom>
              <a:avLst/>
              <a:gdLst/>
              <a:ahLst/>
              <a:cxnLst/>
              <a:rect l="l" t="t" r="r" b="b"/>
              <a:pathLst>
                <a:path w="5304" h="3003" extrusionOk="0">
                  <a:moveTo>
                    <a:pt x="5304" y="0"/>
                  </a:moveTo>
                  <a:cubicBezTo>
                    <a:pt x="4770" y="1201"/>
                    <a:pt x="1535" y="1935"/>
                    <a:pt x="0" y="2035"/>
                  </a:cubicBezTo>
                  <a:lnTo>
                    <a:pt x="0" y="3002"/>
                  </a:lnTo>
                  <a:cubicBezTo>
                    <a:pt x="0" y="3002"/>
                    <a:pt x="3136" y="2268"/>
                    <a:pt x="4136" y="1501"/>
                  </a:cubicBezTo>
                  <a:cubicBezTo>
                    <a:pt x="4670" y="1134"/>
                    <a:pt x="5070" y="634"/>
                    <a:pt x="5304"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7354829" y="1927715"/>
              <a:ext cx="23086" cy="52827"/>
            </a:xfrm>
            <a:custGeom>
              <a:avLst/>
              <a:gdLst/>
              <a:ahLst/>
              <a:cxnLst/>
              <a:rect l="l" t="t" r="r" b="b"/>
              <a:pathLst>
                <a:path w="1502" h="3437" extrusionOk="0">
                  <a:moveTo>
                    <a:pt x="168" y="0"/>
                  </a:moveTo>
                  <a:lnTo>
                    <a:pt x="34" y="1935"/>
                  </a:lnTo>
                  <a:cubicBezTo>
                    <a:pt x="1" y="2736"/>
                    <a:pt x="601" y="3403"/>
                    <a:pt x="1402" y="3436"/>
                  </a:cubicBezTo>
                  <a:lnTo>
                    <a:pt x="1502" y="1435"/>
                  </a:lnTo>
                  <a:lnTo>
                    <a:pt x="1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7272292" y="2523979"/>
              <a:ext cx="91790" cy="43359"/>
            </a:xfrm>
            <a:custGeom>
              <a:avLst/>
              <a:gdLst/>
              <a:ahLst/>
              <a:cxnLst/>
              <a:rect l="l" t="t" r="r" b="b"/>
              <a:pathLst>
                <a:path w="5972" h="2821" extrusionOk="0">
                  <a:moveTo>
                    <a:pt x="67" y="1"/>
                  </a:moveTo>
                  <a:cubicBezTo>
                    <a:pt x="0" y="368"/>
                    <a:pt x="267" y="835"/>
                    <a:pt x="1034" y="1369"/>
                  </a:cubicBezTo>
                  <a:cubicBezTo>
                    <a:pt x="1635" y="1769"/>
                    <a:pt x="2069" y="2569"/>
                    <a:pt x="3036" y="2703"/>
                  </a:cubicBezTo>
                  <a:cubicBezTo>
                    <a:pt x="3617" y="2790"/>
                    <a:pt x="4108" y="2821"/>
                    <a:pt x="4512" y="2821"/>
                  </a:cubicBezTo>
                  <a:cubicBezTo>
                    <a:pt x="5501" y="2821"/>
                    <a:pt x="5971" y="2636"/>
                    <a:pt x="5971" y="2636"/>
                  </a:cubicBezTo>
                  <a:lnTo>
                    <a:pt x="5371" y="268"/>
                  </a:ln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7141032" y="2370632"/>
              <a:ext cx="103594" cy="18521"/>
            </a:xfrm>
            <a:custGeom>
              <a:avLst/>
              <a:gdLst/>
              <a:ahLst/>
              <a:cxnLst/>
              <a:rect l="l" t="t" r="r" b="b"/>
              <a:pathLst>
                <a:path w="6740" h="1205" extrusionOk="0">
                  <a:moveTo>
                    <a:pt x="4590" y="0"/>
                  </a:moveTo>
                  <a:cubicBezTo>
                    <a:pt x="4507" y="0"/>
                    <a:pt x="4423" y="2"/>
                    <a:pt x="4337" y="4"/>
                  </a:cubicBezTo>
                  <a:lnTo>
                    <a:pt x="2069" y="71"/>
                  </a:lnTo>
                  <a:cubicBezTo>
                    <a:pt x="902" y="104"/>
                    <a:pt x="1" y="371"/>
                    <a:pt x="68" y="671"/>
                  </a:cubicBezTo>
                  <a:cubicBezTo>
                    <a:pt x="134" y="971"/>
                    <a:pt x="201" y="1205"/>
                    <a:pt x="201" y="1205"/>
                  </a:cubicBezTo>
                  <a:lnTo>
                    <a:pt x="6739" y="1005"/>
                  </a:lnTo>
                  <a:lnTo>
                    <a:pt x="6606" y="471"/>
                  </a:lnTo>
                  <a:cubicBezTo>
                    <a:pt x="6544" y="193"/>
                    <a:pt x="5651" y="0"/>
                    <a:pt x="4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7127199" y="2335666"/>
              <a:ext cx="123068" cy="30940"/>
            </a:xfrm>
            <a:custGeom>
              <a:avLst/>
              <a:gdLst/>
              <a:ahLst/>
              <a:cxnLst/>
              <a:rect l="l" t="t" r="r" b="b"/>
              <a:pathLst>
                <a:path w="8007" h="2013" extrusionOk="0">
                  <a:moveTo>
                    <a:pt x="3753" y="1"/>
                  </a:moveTo>
                  <a:cubicBezTo>
                    <a:pt x="3662" y="1"/>
                    <a:pt x="3568" y="4"/>
                    <a:pt x="3469" y="11"/>
                  </a:cubicBezTo>
                  <a:cubicBezTo>
                    <a:pt x="1468" y="144"/>
                    <a:pt x="1735" y="1312"/>
                    <a:pt x="1735" y="1312"/>
                  </a:cubicBezTo>
                  <a:lnTo>
                    <a:pt x="834" y="1312"/>
                  </a:lnTo>
                  <a:cubicBezTo>
                    <a:pt x="367" y="1312"/>
                    <a:pt x="0" y="1479"/>
                    <a:pt x="34" y="1645"/>
                  </a:cubicBezTo>
                  <a:cubicBezTo>
                    <a:pt x="67" y="1812"/>
                    <a:pt x="134" y="2012"/>
                    <a:pt x="134" y="2012"/>
                  </a:cubicBezTo>
                  <a:lnTo>
                    <a:pt x="8006" y="1812"/>
                  </a:lnTo>
                  <a:lnTo>
                    <a:pt x="7906" y="1479"/>
                  </a:lnTo>
                  <a:cubicBezTo>
                    <a:pt x="7839" y="1312"/>
                    <a:pt x="7372" y="1145"/>
                    <a:pt x="6839" y="1145"/>
                  </a:cubicBezTo>
                  <a:lnTo>
                    <a:pt x="5871" y="1145"/>
                  </a:lnTo>
                  <a:cubicBezTo>
                    <a:pt x="5871" y="1145"/>
                    <a:pt x="5480" y="1"/>
                    <a:pt x="3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7141032" y="2359412"/>
              <a:ext cx="84105" cy="26160"/>
            </a:xfrm>
            <a:custGeom>
              <a:avLst/>
              <a:gdLst/>
              <a:ahLst/>
              <a:cxnLst/>
              <a:rect l="l" t="t" r="r" b="b"/>
              <a:pathLst>
                <a:path w="5472" h="1702" extrusionOk="0">
                  <a:moveTo>
                    <a:pt x="5472" y="0"/>
                  </a:moveTo>
                  <a:lnTo>
                    <a:pt x="1" y="200"/>
                  </a:lnTo>
                  <a:lnTo>
                    <a:pt x="234" y="401"/>
                  </a:lnTo>
                  <a:cubicBezTo>
                    <a:pt x="387" y="393"/>
                    <a:pt x="520" y="388"/>
                    <a:pt x="637" y="388"/>
                  </a:cubicBezTo>
                  <a:cubicBezTo>
                    <a:pt x="1057" y="388"/>
                    <a:pt x="1264" y="461"/>
                    <a:pt x="1369" y="801"/>
                  </a:cubicBezTo>
                  <a:cubicBezTo>
                    <a:pt x="1469" y="1335"/>
                    <a:pt x="1535" y="1701"/>
                    <a:pt x="1535" y="1701"/>
                  </a:cubicBezTo>
                  <a:lnTo>
                    <a:pt x="5038" y="1635"/>
                  </a:lnTo>
                  <a:cubicBezTo>
                    <a:pt x="5038" y="1635"/>
                    <a:pt x="4838" y="968"/>
                    <a:pt x="4804" y="701"/>
                  </a:cubicBezTo>
                  <a:cubicBezTo>
                    <a:pt x="4738" y="467"/>
                    <a:pt x="4871" y="267"/>
                    <a:pt x="5405" y="234"/>
                  </a:cubicBezTo>
                  <a:lnTo>
                    <a:pt x="5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7139495" y="2371662"/>
              <a:ext cx="103594" cy="18521"/>
            </a:xfrm>
            <a:custGeom>
              <a:avLst/>
              <a:gdLst/>
              <a:ahLst/>
              <a:cxnLst/>
              <a:rect l="l" t="t" r="r" b="b"/>
              <a:pathLst>
                <a:path w="6740" h="1205" extrusionOk="0">
                  <a:moveTo>
                    <a:pt x="4597" y="0"/>
                  </a:moveTo>
                  <a:cubicBezTo>
                    <a:pt x="4511" y="0"/>
                    <a:pt x="4425" y="1"/>
                    <a:pt x="4337" y="4"/>
                  </a:cubicBezTo>
                  <a:lnTo>
                    <a:pt x="2069" y="71"/>
                  </a:lnTo>
                  <a:cubicBezTo>
                    <a:pt x="902" y="104"/>
                    <a:pt x="1" y="371"/>
                    <a:pt x="68" y="671"/>
                  </a:cubicBezTo>
                  <a:cubicBezTo>
                    <a:pt x="134" y="971"/>
                    <a:pt x="201" y="1205"/>
                    <a:pt x="201" y="1205"/>
                  </a:cubicBezTo>
                  <a:lnTo>
                    <a:pt x="6739" y="1005"/>
                  </a:lnTo>
                  <a:lnTo>
                    <a:pt x="6606" y="471"/>
                  </a:lnTo>
                  <a:cubicBezTo>
                    <a:pt x="6544" y="192"/>
                    <a:pt x="5679" y="0"/>
                    <a:pt x="459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7256906" y="2123052"/>
              <a:ext cx="358398" cy="429930"/>
            </a:xfrm>
            <a:custGeom>
              <a:avLst/>
              <a:gdLst/>
              <a:ahLst/>
              <a:cxnLst/>
              <a:rect l="l" t="t" r="r" b="b"/>
              <a:pathLst>
                <a:path w="23318" h="27972" extrusionOk="0">
                  <a:moveTo>
                    <a:pt x="12977" y="1"/>
                  </a:moveTo>
                  <a:lnTo>
                    <a:pt x="12977" y="1"/>
                  </a:lnTo>
                  <a:cubicBezTo>
                    <a:pt x="9574" y="4871"/>
                    <a:pt x="13977" y="11209"/>
                    <a:pt x="13977" y="11209"/>
                  </a:cubicBezTo>
                  <a:lnTo>
                    <a:pt x="16779" y="19348"/>
                  </a:lnTo>
                  <a:cubicBezTo>
                    <a:pt x="16779" y="19348"/>
                    <a:pt x="12743" y="21249"/>
                    <a:pt x="9908" y="21883"/>
                  </a:cubicBezTo>
                  <a:cubicBezTo>
                    <a:pt x="9474" y="22050"/>
                    <a:pt x="9007" y="22116"/>
                    <a:pt x="8573" y="22116"/>
                  </a:cubicBezTo>
                  <a:cubicBezTo>
                    <a:pt x="7625" y="22084"/>
                    <a:pt x="6164" y="21281"/>
                    <a:pt x="5069" y="21281"/>
                  </a:cubicBezTo>
                  <a:cubicBezTo>
                    <a:pt x="5048" y="21281"/>
                    <a:pt x="5026" y="21282"/>
                    <a:pt x="5004" y="21282"/>
                  </a:cubicBezTo>
                  <a:lnTo>
                    <a:pt x="5471" y="23017"/>
                  </a:lnTo>
                  <a:lnTo>
                    <a:pt x="5505" y="23150"/>
                  </a:lnTo>
                  <a:cubicBezTo>
                    <a:pt x="5471" y="23184"/>
                    <a:pt x="5405" y="23184"/>
                    <a:pt x="5338" y="23217"/>
                  </a:cubicBezTo>
                  <a:cubicBezTo>
                    <a:pt x="4679" y="23300"/>
                    <a:pt x="4020" y="23359"/>
                    <a:pt x="3362" y="23359"/>
                  </a:cubicBezTo>
                  <a:cubicBezTo>
                    <a:pt x="3220" y="23359"/>
                    <a:pt x="3078" y="23356"/>
                    <a:pt x="2936" y="23351"/>
                  </a:cubicBezTo>
                  <a:cubicBezTo>
                    <a:pt x="2236" y="23317"/>
                    <a:pt x="1502" y="23251"/>
                    <a:pt x="801" y="23184"/>
                  </a:cubicBezTo>
                  <a:cubicBezTo>
                    <a:pt x="762" y="23174"/>
                    <a:pt x="723" y="23170"/>
                    <a:pt x="684" y="23170"/>
                  </a:cubicBezTo>
                  <a:cubicBezTo>
                    <a:pt x="590" y="23170"/>
                    <a:pt x="495" y="23194"/>
                    <a:pt x="401" y="23217"/>
                  </a:cubicBezTo>
                  <a:cubicBezTo>
                    <a:pt x="101" y="23384"/>
                    <a:pt x="1" y="23684"/>
                    <a:pt x="101" y="23984"/>
                  </a:cubicBezTo>
                  <a:cubicBezTo>
                    <a:pt x="201" y="24285"/>
                    <a:pt x="368" y="24551"/>
                    <a:pt x="534" y="24785"/>
                  </a:cubicBezTo>
                  <a:cubicBezTo>
                    <a:pt x="835" y="25285"/>
                    <a:pt x="901" y="25819"/>
                    <a:pt x="1202" y="26286"/>
                  </a:cubicBezTo>
                  <a:cubicBezTo>
                    <a:pt x="1881" y="27337"/>
                    <a:pt x="2905" y="27972"/>
                    <a:pt x="4746" y="27972"/>
                  </a:cubicBezTo>
                  <a:cubicBezTo>
                    <a:pt x="5709" y="27972"/>
                    <a:pt x="6896" y="27798"/>
                    <a:pt x="8373" y="27420"/>
                  </a:cubicBezTo>
                  <a:cubicBezTo>
                    <a:pt x="9608" y="27120"/>
                    <a:pt x="10975" y="26386"/>
                    <a:pt x="12576" y="26019"/>
                  </a:cubicBezTo>
                  <a:cubicBezTo>
                    <a:pt x="15812" y="25285"/>
                    <a:pt x="17980" y="24652"/>
                    <a:pt x="20649" y="23784"/>
                  </a:cubicBezTo>
                  <a:cubicBezTo>
                    <a:pt x="23317" y="22917"/>
                    <a:pt x="22950" y="21516"/>
                    <a:pt x="22650" y="19314"/>
                  </a:cubicBezTo>
                  <a:cubicBezTo>
                    <a:pt x="22250" y="16779"/>
                    <a:pt x="20782" y="10808"/>
                    <a:pt x="19248" y="5705"/>
                  </a:cubicBezTo>
                  <a:cubicBezTo>
                    <a:pt x="17580" y="234"/>
                    <a:pt x="16312" y="201"/>
                    <a:pt x="1297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6088986" y="3557335"/>
              <a:ext cx="607038" cy="433757"/>
            </a:xfrm>
            <a:custGeom>
              <a:avLst/>
              <a:gdLst/>
              <a:ahLst/>
              <a:cxnLst/>
              <a:rect l="l" t="t" r="r" b="b"/>
              <a:pathLst>
                <a:path w="39495" h="28221" extrusionOk="0">
                  <a:moveTo>
                    <a:pt x="19748" y="1918"/>
                  </a:moveTo>
                  <a:cubicBezTo>
                    <a:pt x="24684" y="1918"/>
                    <a:pt x="29321" y="3019"/>
                    <a:pt x="32757" y="4987"/>
                  </a:cubicBezTo>
                  <a:cubicBezTo>
                    <a:pt x="35892" y="6789"/>
                    <a:pt x="37594" y="9090"/>
                    <a:pt x="37594" y="11425"/>
                  </a:cubicBezTo>
                  <a:cubicBezTo>
                    <a:pt x="37594" y="13760"/>
                    <a:pt x="35892" y="16028"/>
                    <a:pt x="32757" y="17830"/>
                  </a:cubicBezTo>
                  <a:cubicBezTo>
                    <a:pt x="29321" y="19831"/>
                    <a:pt x="24684" y="20899"/>
                    <a:pt x="19748" y="20899"/>
                  </a:cubicBezTo>
                  <a:cubicBezTo>
                    <a:pt x="14811" y="20899"/>
                    <a:pt x="10174" y="19831"/>
                    <a:pt x="6738" y="17830"/>
                  </a:cubicBezTo>
                  <a:cubicBezTo>
                    <a:pt x="3603" y="16028"/>
                    <a:pt x="1901" y="13760"/>
                    <a:pt x="1901" y="11425"/>
                  </a:cubicBezTo>
                  <a:cubicBezTo>
                    <a:pt x="1901" y="9090"/>
                    <a:pt x="3603" y="6822"/>
                    <a:pt x="6738" y="4987"/>
                  </a:cubicBezTo>
                  <a:cubicBezTo>
                    <a:pt x="10174" y="3019"/>
                    <a:pt x="14811" y="1918"/>
                    <a:pt x="19748" y="1918"/>
                  </a:cubicBezTo>
                  <a:close/>
                  <a:moveTo>
                    <a:pt x="19735" y="0"/>
                  </a:moveTo>
                  <a:cubicBezTo>
                    <a:pt x="14677" y="0"/>
                    <a:pt x="9624" y="1118"/>
                    <a:pt x="5771" y="3353"/>
                  </a:cubicBezTo>
                  <a:cubicBezTo>
                    <a:pt x="1935" y="5588"/>
                    <a:pt x="0" y="8490"/>
                    <a:pt x="0" y="11425"/>
                  </a:cubicBezTo>
                  <a:lnTo>
                    <a:pt x="0" y="16829"/>
                  </a:lnTo>
                  <a:cubicBezTo>
                    <a:pt x="0" y="19731"/>
                    <a:pt x="1935" y="22667"/>
                    <a:pt x="5771" y="24868"/>
                  </a:cubicBezTo>
                  <a:cubicBezTo>
                    <a:pt x="9640" y="27103"/>
                    <a:pt x="14702" y="28221"/>
                    <a:pt x="19760" y="28221"/>
                  </a:cubicBezTo>
                  <a:cubicBezTo>
                    <a:pt x="24818" y="28221"/>
                    <a:pt x="29871" y="27103"/>
                    <a:pt x="33724" y="24868"/>
                  </a:cubicBezTo>
                  <a:cubicBezTo>
                    <a:pt x="37594" y="22667"/>
                    <a:pt x="39495" y="19731"/>
                    <a:pt x="39495" y="16829"/>
                  </a:cubicBezTo>
                  <a:lnTo>
                    <a:pt x="39495" y="11425"/>
                  </a:lnTo>
                  <a:cubicBezTo>
                    <a:pt x="39495" y="8490"/>
                    <a:pt x="37594" y="5588"/>
                    <a:pt x="33724" y="3353"/>
                  </a:cubicBezTo>
                  <a:cubicBezTo>
                    <a:pt x="29855" y="1118"/>
                    <a:pt x="24793" y="0"/>
                    <a:pt x="197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6382753" y="3724222"/>
              <a:ext cx="313671" cy="266193"/>
            </a:xfrm>
            <a:custGeom>
              <a:avLst/>
              <a:gdLst/>
              <a:ahLst/>
              <a:cxnLst/>
              <a:rect l="l" t="t" r="r" b="b"/>
              <a:pathLst>
                <a:path w="20408" h="17319" extrusionOk="0">
                  <a:moveTo>
                    <a:pt x="20382" y="0"/>
                  </a:moveTo>
                  <a:cubicBezTo>
                    <a:pt x="20382" y="167"/>
                    <a:pt x="20382" y="367"/>
                    <a:pt x="20382" y="534"/>
                  </a:cubicBezTo>
                  <a:lnTo>
                    <a:pt x="20382" y="1017"/>
                  </a:lnTo>
                  <a:lnTo>
                    <a:pt x="20382" y="1017"/>
                  </a:lnTo>
                  <a:cubicBezTo>
                    <a:pt x="20408" y="678"/>
                    <a:pt x="20407" y="339"/>
                    <a:pt x="20382" y="0"/>
                  </a:cubicBezTo>
                  <a:close/>
                  <a:moveTo>
                    <a:pt x="20382" y="1017"/>
                  </a:moveTo>
                  <a:cubicBezTo>
                    <a:pt x="20174" y="3778"/>
                    <a:pt x="18266" y="6497"/>
                    <a:pt x="14611" y="8606"/>
                  </a:cubicBezTo>
                  <a:cubicBezTo>
                    <a:pt x="10748" y="10873"/>
                    <a:pt x="5722" y="11948"/>
                    <a:pt x="677" y="11948"/>
                  </a:cubicBezTo>
                  <a:cubicBezTo>
                    <a:pt x="451" y="11948"/>
                    <a:pt x="226" y="11946"/>
                    <a:pt x="1" y="11942"/>
                  </a:cubicBezTo>
                  <a:lnTo>
                    <a:pt x="1" y="17313"/>
                  </a:lnTo>
                  <a:cubicBezTo>
                    <a:pt x="220" y="17317"/>
                    <a:pt x="440" y="17319"/>
                    <a:pt x="659" y="17319"/>
                  </a:cubicBezTo>
                  <a:cubicBezTo>
                    <a:pt x="5711" y="17319"/>
                    <a:pt x="10743" y="16215"/>
                    <a:pt x="14611" y="13977"/>
                  </a:cubicBezTo>
                  <a:cubicBezTo>
                    <a:pt x="18481" y="11742"/>
                    <a:pt x="20382" y="8840"/>
                    <a:pt x="20382" y="5904"/>
                  </a:cubicBezTo>
                  <a:lnTo>
                    <a:pt x="20382" y="10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6059245" y="3557335"/>
              <a:ext cx="666520" cy="350697"/>
            </a:xfrm>
            <a:custGeom>
              <a:avLst/>
              <a:gdLst/>
              <a:ahLst/>
              <a:cxnLst/>
              <a:rect l="l" t="t" r="r" b="b"/>
              <a:pathLst>
                <a:path w="43365" h="22817" extrusionOk="0">
                  <a:moveTo>
                    <a:pt x="21683" y="1918"/>
                  </a:moveTo>
                  <a:cubicBezTo>
                    <a:pt x="26619" y="1918"/>
                    <a:pt x="31256" y="3019"/>
                    <a:pt x="34692" y="4987"/>
                  </a:cubicBezTo>
                  <a:cubicBezTo>
                    <a:pt x="37794" y="6789"/>
                    <a:pt x="39529" y="9090"/>
                    <a:pt x="39529" y="11425"/>
                  </a:cubicBezTo>
                  <a:cubicBezTo>
                    <a:pt x="39529" y="13760"/>
                    <a:pt x="37794" y="16028"/>
                    <a:pt x="34692" y="17830"/>
                  </a:cubicBezTo>
                  <a:cubicBezTo>
                    <a:pt x="31256" y="19831"/>
                    <a:pt x="26619" y="20899"/>
                    <a:pt x="21683" y="20899"/>
                  </a:cubicBezTo>
                  <a:cubicBezTo>
                    <a:pt x="16746" y="20899"/>
                    <a:pt x="12076" y="19831"/>
                    <a:pt x="8673" y="17830"/>
                  </a:cubicBezTo>
                  <a:cubicBezTo>
                    <a:pt x="5538" y="16028"/>
                    <a:pt x="3836" y="13760"/>
                    <a:pt x="3836" y="11425"/>
                  </a:cubicBezTo>
                  <a:cubicBezTo>
                    <a:pt x="3836" y="9090"/>
                    <a:pt x="5538" y="6789"/>
                    <a:pt x="8673" y="4987"/>
                  </a:cubicBezTo>
                  <a:cubicBezTo>
                    <a:pt x="12109" y="3019"/>
                    <a:pt x="16746" y="1918"/>
                    <a:pt x="21683" y="1918"/>
                  </a:cubicBezTo>
                  <a:close/>
                  <a:moveTo>
                    <a:pt x="21670" y="0"/>
                  </a:moveTo>
                  <a:cubicBezTo>
                    <a:pt x="16612" y="0"/>
                    <a:pt x="11559" y="1118"/>
                    <a:pt x="7706" y="3353"/>
                  </a:cubicBezTo>
                  <a:cubicBezTo>
                    <a:pt x="0" y="7789"/>
                    <a:pt x="0" y="15028"/>
                    <a:pt x="7706" y="19464"/>
                  </a:cubicBezTo>
                  <a:cubicBezTo>
                    <a:pt x="11575" y="21699"/>
                    <a:pt x="16637" y="22817"/>
                    <a:pt x="21695" y="22817"/>
                  </a:cubicBezTo>
                  <a:cubicBezTo>
                    <a:pt x="26753" y="22817"/>
                    <a:pt x="31806" y="21699"/>
                    <a:pt x="35659" y="19464"/>
                  </a:cubicBezTo>
                  <a:cubicBezTo>
                    <a:pt x="43365" y="15028"/>
                    <a:pt x="43365" y="7789"/>
                    <a:pt x="35659" y="3353"/>
                  </a:cubicBezTo>
                  <a:cubicBezTo>
                    <a:pt x="31790" y="1118"/>
                    <a:pt x="26728" y="0"/>
                    <a:pt x="21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6118205" y="3586814"/>
              <a:ext cx="548601" cy="187145"/>
            </a:xfrm>
            <a:custGeom>
              <a:avLst/>
              <a:gdLst/>
              <a:ahLst/>
              <a:cxnLst/>
              <a:rect l="l" t="t" r="r" b="b"/>
              <a:pathLst>
                <a:path w="35693" h="12176" extrusionOk="0">
                  <a:moveTo>
                    <a:pt x="17847" y="0"/>
                  </a:moveTo>
                  <a:cubicBezTo>
                    <a:pt x="12910" y="0"/>
                    <a:pt x="8240" y="1101"/>
                    <a:pt x="4837" y="3069"/>
                  </a:cubicBezTo>
                  <a:cubicBezTo>
                    <a:pt x="1702" y="4904"/>
                    <a:pt x="0" y="7172"/>
                    <a:pt x="0" y="9507"/>
                  </a:cubicBezTo>
                  <a:cubicBezTo>
                    <a:pt x="0" y="10441"/>
                    <a:pt x="267" y="11375"/>
                    <a:pt x="768" y="12176"/>
                  </a:cubicBezTo>
                  <a:cubicBezTo>
                    <a:pt x="1535" y="10841"/>
                    <a:pt x="2936" y="9541"/>
                    <a:pt x="4837" y="8473"/>
                  </a:cubicBezTo>
                  <a:cubicBezTo>
                    <a:pt x="8273" y="6472"/>
                    <a:pt x="12910" y="5371"/>
                    <a:pt x="17847" y="5371"/>
                  </a:cubicBezTo>
                  <a:cubicBezTo>
                    <a:pt x="22783" y="5371"/>
                    <a:pt x="27420" y="6472"/>
                    <a:pt x="30856" y="8473"/>
                  </a:cubicBezTo>
                  <a:cubicBezTo>
                    <a:pt x="32757" y="9541"/>
                    <a:pt x="34125" y="10841"/>
                    <a:pt x="34925" y="12176"/>
                  </a:cubicBezTo>
                  <a:cubicBezTo>
                    <a:pt x="35426" y="11375"/>
                    <a:pt x="35693" y="10441"/>
                    <a:pt x="35693" y="9507"/>
                  </a:cubicBezTo>
                  <a:cubicBezTo>
                    <a:pt x="35693" y="7172"/>
                    <a:pt x="33991" y="4871"/>
                    <a:pt x="30856" y="3069"/>
                  </a:cubicBezTo>
                  <a:cubicBezTo>
                    <a:pt x="27420" y="1101"/>
                    <a:pt x="22783" y="0"/>
                    <a:pt x="178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6120771" y="3624240"/>
              <a:ext cx="543468" cy="254312"/>
            </a:xfrm>
            <a:custGeom>
              <a:avLst/>
              <a:gdLst/>
              <a:ahLst/>
              <a:cxnLst/>
              <a:rect l="l" t="t" r="r" b="b"/>
              <a:pathLst>
                <a:path w="35359" h="16546" extrusionOk="0">
                  <a:moveTo>
                    <a:pt x="17680" y="0"/>
                  </a:moveTo>
                  <a:cubicBezTo>
                    <a:pt x="12743" y="0"/>
                    <a:pt x="8106" y="1101"/>
                    <a:pt x="4670" y="3069"/>
                  </a:cubicBezTo>
                  <a:cubicBezTo>
                    <a:pt x="2102" y="4570"/>
                    <a:pt x="467" y="6372"/>
                    <a:pt x="0" y="8273"/>
                  </a:cubicBezTo>
                  <a:cubicBezTo>
                    <a:pt x="501" y="10174"/>
                    <a:pt x="2102" y="11976"/>
                    <a:pt x="4670" y="13477"/>
                  </a:cubicBezTo>
                  <a:cubicBezTo>
                    <a:pt x="8073" y="15445"/>
                    <a:pt x="12743" y="16546"/>
                    <a:pt x="17680" y="16546"/>
                  </a:cubicBezTo>
                  <a:cubicBezTo>
                    <a:pt x="22616" y="16546"/>
                    <a:pt x="27253" y="15445"/>
                    <a:pt x="30689" y="13477"/>
                  </a:cubicBezTo>
                  <a:cubicBezTo>
                    <a:pt x="33291" y="11976"/>
                    <a:pt x="34892" y="10174"/>
                    <a:pt x="35359" y="8273"/>
                  </a:cubicBezTo>
                  <a:cubicBezTo>
                    <a:pt x="34858" y="6372"/>
                    <a:pt x="33257" y="4570"/>
                    <a:pt x="30689" y="3069"/>
                  </a:cubicBezTo>
                  <a:cubicBezTo>
                    <a:pt x="27253" y="1101"/>
                    <a:pt x="22616" y="0"/>
                    <a:pt x="17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6041293" y="3869622"/>
              <a:ext cx="146138" cy="113185"/>
            </a:xfrm>
            <a:custGeom>
              <a:avLst/>
              <a:gdLst/>
              <a:ahLst/>
              <a:cxnLst/>
              <a:rect l="l" t="t" r="r" b="b"/>
              <a:pathLst>
                <a:path w="9508" h="7364" extrusionOk="0">
                  <a:moveTo>
                    <a:pt x="7516" y="0"/>
                  </a:moveTo>
                  <a:cubicBezTo>
                    <a:pt x="7378" y="0"/>
                    <a:pt x="7239" y="27"/>
                    <a:pt x="7106" y="80"/>
                  </a:cubicBezTo>
                  <a:lnTo>
                    <a:pt x="435" y="3883"/>
                  </a:lnTo>
                  <a:cubicBezTo>
                    <a:pt x="168" y="4083"/>
                    <a:pt x="1" y="4417"/>
                    <a:pt x="34" y="4750"/>
                  </a:cubicBezTo>
                  <a:cubicBezTo>
                    <a:pt x="68" y="5751"/>
                    <a:pt x="601" y="6618"/>
                    <a:pt x="1402" y="7152"/>
                  </a:cubicBezTo>
                  <a:cubicBezTo>
                    <a:pt x="1586" y="7296"/>
                    <a:pt x="1796" y="7363"/>
                    <a:pt x="2000" y="7363"/>
                  </a:cubicBezTo>
                  <a:cubicBezTo>
                    <a:pt x="2128" y="7363"/>
                    <a:pt x="2254" y="7337"/>
                    <a:pt x="2369" y="7285"/>
                  </a:cubicBezTo>
                  <a:lnTo>
                    <a:pt x="9074" y="3483"/>
                  </a:lnTo>
                  <a:cubicBezTo>
                    <a:pt x="9374" y="3283"/>
                    <a:pt x="9508" y="2916"/>
                    <a:pt x="9474" y="2582"/>
                  </a:cubicBezTo>
                  <a:cubicBezTo>
                    <a:pt x="9408" y="1615"/>
                    <a:pt x="8907" y="714"/>
                    <a:pt x="8107" y="180"/>
                  </a:cubicBezTo>
                  <a:cubicBezTo>
                    <a:pt x="7927" y="60"/>
                    <a:pt x="7722" y="0"/>
                    <a:pt x="75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6051560" y="3893400"/>
              <a:ext cx="136393" cy="89438"/>
            </a:xfrm>
            <a:custGeom>
              <a:avLst/>
              <a:gdLst/>
              <a:ahLst/>
              <a:cxnLst/>
              <a:rect l="l" t="t" r="r" b="b"/>
              <a:pathLst>
                <a:path w="8874" h="5819" extrusionOk="0">
                  <a:moveTo>
                    <a:pt x="8606" y="1"/>
                  </a:moveTo>
                  <a:lnTo>
                    <a:pt x="0" y="4905"/>
                  </a:lnTo>
                  <a:cubicBezTo>
                    <a:pt x="234" y="5205"/>
                    <a:pt x="467" y="5438"/>
                    <a:pt x="801" y="5638"/>
                  </a:cubicBezTo>
                  <a:cubicBezTo>
                    <a:pt x="961" y="5758"/>
                    <a:pt x="1157" y="5818"/>
                    <a:pt x="1360" y="5818"/>
                  </a:cubicBezTo>
                  <a:cubicBezTo>
                    <a:pt x="1496" y="5818"/>
                    <a:pt x="1635" y="5792"/>
                    <a:pt x="1768" y="5738"/>
                  </a:cubicBezTo>
                  <a:lnTo>
                    <a:pt x="8406" y="1936"/>
                  </a:lnTo>
                  <a:cubicBezTo>
                    <a:pt x="8706" y="1736"/>
                    <a:pt x="8873" y="1402"/>
                    <a:pt x="8840" y="1035"/>
                  </a:cubicBezTo>
                  <a:cubicBezTo>
                    <a:pt x="8806" y="668"/>
                    <a:pt x="8740" y="335"/>
                    <a:pt x="8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6071034" y="3950315"/>
              <a:ext cx="2582" cy="3612"/>
            </a:xfrm>
            <a:custGeom>
              <a:avLst/>
              <a:gdLst/>
              <a:ahLst/>
              <a:cxnLst/>
              <a:rect l="l" t="t" r="r" b="b"/>
              <a:pathLst>
                <a:path w="168" h="235" extrusionOk="0">
                  <a:moveTo>
                    <a:pt x="1" y="1"/>
                  </a:moveTo>
                  <a:cubicBezTo>
                    <a:pt x="67" y="101"/>
                    <a:pt x="101" y="167"/>
                    <a:pt x="167" y="234"/>
                  </a:cubicBezTo>
                  <a:cubicBezTo>
                    <a:pt x="101" y="134"/>
                    <a:pt x="67" y="67"/>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p:nvPr/>
        </p:nvSpPr>
        <p:spPr>
          <a:xfrm flipH="1">
            <a:off x="3990775"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flipH="1">
            <a:off x="6686450"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flipH="1">
            <a:off x="1295100"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txBox="1">
            <a:spLocks noGrp="1"/>
          </p:cNvSpPr>
          <p:nvPr>
            <p:ph type="title" idx="17"/>
          </p:nvPr>
        </p:nvSpPr>
        <p:spPr>
          <a:xfrm>
            <a:off x="522000" y="236481"/>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z-Latn-AZ" sz="2500" b="1" dirty="0" smtClean="0">
                <a:ln w="0"/>
                <a:solidFill>
                  <a:srgbClr val="FFC000"/>
                </a:solidFill>
                <a:latin typeface="Times New Roman" panose="02020603050405020304" pitchFamily="18" charset="0"/>
                <a:cs typeface="Times New Roman" panose="02020603050405020304" pitchFamily="18" charset="0"/>
              </a:rPr>
              <a:t>Steps</a:t>
            </a:r>
            <a:endParaRPr sz="2500" b="1" dirty="0">
              <a:ln w="0"/>
              <a:solidFill>
                <a:srgbClr val="FFC000"/>
              </a:solidFill>
              <a:latin typeface="Times New Roman" panose="02020603050405020304" pitchFamily="18" charset="0"/>
              <a:cs typeface="Times New Roman" panose="02020603050405020304" pitchFamily="18" charset="0"/>
            </a:endParaRPr>
          </a:p>
        </p:txBody>
      </p:sp>
      <p:sp>
        <p:nvSpPr>
          <p:cNvPr id="528" name="Google Shape;528;p43"/>
          <p:cNvSpPr txBox="1">
            <a:spLocks noGrp="1"/>
          </p:cNvSpPr>
          <p:nvPr>
            <p:ph type="title"/>
          </p:nvPr>
        </p:nvSpPr>
        <p:spPr>
          <a:xfrm flipH="1">
            <a:off x="620700" y="1427281"/>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01</a:t>
            </a:r>
            <a:endParaRPr dirty="0"/>
          </a:p>
        </p:txBody>
      </p:sp>
      <p:sp>
        <p:nvSpPr>
          <p:cNvPr id="529" name="Google Shape;529;p43"/>
          <p:cNvSpPr txBox="1">
            <a:spLocks noGrp="1"/>
          </p:cNvSpPr>
          <p:nvPr>
            <p:ph type="subTitle" idx="3"/>
          </p:nvPr>
        </p:nvSpPr>
        <p:spPr>
          <a:xfrm>
            <a:off x="528088" y="1790699"/>
            <a:ext cx="2159700" cy="360000"/>
          </a:xfrm>
          <a:prstGeom prst="rect">
            <a:avLst/>
          </a:prstGeom>
        </p:spPr>
        <p:txBody>
          <a:bodyPr spcFirstLastPara="1" wrap="square" lIns="91425" tIns="91425" rIns="91425" bIns="91425" anchor="t" anchorCtr="0">
            <a:noAutofit/>
          </a:bodyPr>
          <a:lstStyle/>
          <a:p>
            <a:pPr marL="0" lvl="0" indent="0">
              <a:spcAft>
                <a:spcPts val="1600"/>
              </a:spcAft>
            </a:pPr>
            <a:r>
              <a:rPr lang="en-GB" sz="2000" i="1" dirty="0">
                <a:latin typeface="Times New Roman" panose="02020603050405020304" pitchFamily="18" charset="0"/>
                <a:cs typeface="Times New Roman" panose="02020603050405020304" pitchFamily="18" charset="0"/>
              </a:rPr>
              <a:t>Business Problem</a:t>
            </a:r>
            <a:endParaRPr sz="2000" i="1" dirty="0">
              <a:latin typeface="Times New Roman" panose="02020603050405020304" pitchFamily="18" charset="0"/>
              <a:cs typeface="Times New Roman" panose="02020603050405020304" pitchFamily="18" charset="0"/>
            </a:endParaRPr>
          </a:p>
        </p:txBody>
      </p:sp>
      <p:sp>
        <p:nvSpPr>
          <p:cNvPr id="530" name="Google Shape;530;p43"/>
          <p:cNvSpPr txBox="1">
            <a:spLocks noGrp="1"/>
          </p:cNvSpPr>
          <p:nvPr>
            <p:ph type="subTitle" idx="4"/>
          </p:nvPr>
        </p:nvSpPr>
        <p:spPr>
          <a:xfrm>
            <a:off x="3405244" y="1802802"/>
            <a:ext cx="2159700" cy="360000"/>
          </a:xfrm>
          <a:prstGeom prst="rect">
            <a:avLst/>
          </a:prstGeom>
        </p:spPr>
        <p:txBody>
          <a:bodyPr spcFirstLastPara="1" wrap="square" lIns="91425" tIns="91425" rIns="91425" bIns="91425" anchor="t" anchorCtr="0">
            <a:noAutofit/>
          </a:bodyPr>
          <a:lstStyle/>
          <a:p>
            <a:pPr marL="0" indent="0">
              <a:spcAft>
                <a:spcPts val="1600"/>
              </a:spcAft>
            </a:pPr>
            <a:r>
              <a:rPr lang="az-Latn-AZ" sz="2000" i="1" dirty="0" smtClean="0">
                <a:latin typeface="Times New Roman" panose="02020603050405020304" pitchFamily="18" charset="0"/>
                <a:cs typeface="Times New Roman" panose="02020603050405020304" pitchFamily="18" charset="0"/>
              </a:rPr>
              <a:t>İmage Preparation</a:t>
            </a:r>
            <a:endParaRPr sz="2000" i="1" dirty="0">
              <a:latin typeface="Times New Roman" panose="02020603050405020304" pitchFamily="18" charset="0"/>
              <a:cs typeface="Times New Roman" panose="02020603050405020304" pitchFamily="18" charset="0"/>
            </a:endParaRPr>
          </a:p>
        </p:txBody>
      </p:sp>
      <p:sp>
        <p:nvSpPr>
          <p:cNvPr id="531" name="Google Shape;531;p43"/>
          <p:cNvSpPr txBox="1">
            <a:spLocks noGrp="1"/>
          </p:cNvSpPr>
          <p:nvPr>
            <p:ph type="subTitle" idx="5"/>
          </p:nvPr>
        </p:nvSpPr>
        <p:spPr>
          <a:xfrm>
            <a:off x="6213394" y="1781056"/>
            <a:ext cx="3264951" cy="360000"/>
          </a:xfrm>
          <a:prstGeom prst="rect">
            <a:avLst/>
          </a:prstGeom>
        </p:spPr>
        <p:txBody>
          <a:bodyPr spcFirstLastPara="1" wrap="square" lIns="91425" tIns="91425" rIns="91425" bIns="91425" anchor="t" anchorCtr="0">
            <a:noAutofit/>
          </a:bodyPr>
          <a:lstStyle/>
          <a:p>
            <a:pPr marL="0" indent="0">
              <a:spcAft>
                <a:spcPts val="1600"/>
              </a:spcAft>
            </a:pPr>
            <a:r>
              <a:rPr lang="az-Latn-AZ" sz="2000" i="1" dirty="0" smtClean="0">
                <a:latin typeface="Times New Roman" panose="02020603050405020304" pitchFamily="18" charset="0"/>
                <a:cs typeface="Times New Roman" panose="02020603050405020304" pitchFamily="18" charset="0"/>
              </a:rPr>
              <a:t>Model Setup</a:t>
            </a:r>
            <a:r>
              <a:rPr lang="en-US" sz="2000" i="1" dirty="0" smtClean="0">
                <a:latin typeface="Times New Roman" panose="02020603050405020304" pitchFamily="18" charset="0"/>
                <a:cs typeface="Times New Roman" panose="02020603050405020304" pitchFamily="18" charset="0"/>
              </a:rPr>
              <a:t> and </a:t>
            </a:r>
            <a:r>
              <a:rPr lang="en-US" sz="2000" i="1" dirty="0" err="1" smtClean="0">
                <a:latin typeface="Times New Roman" panose="02020603050405020304" pitchFamily="18" charset="0"/>
                <a:cs typeface="Times New Roman" panose="02020603050405020304" pitchFamily="18" charset="0"/>
              </a:rPr>
              <a:t>OpenCV</a:t>
            </a:r>
            <a:r>
              <a:rPr lang="en-US" sz="2000" i="1" dirty="0" smtClean="0">
                <a:latin typeface="Times New Roman" panose="02020603050405020304" pitchFamily="18" charset="0"/>
                <a:cs typeface="Times New Roman" panose="02020603050405020304" pitchFamily="18" charset="0"/>
              </a:rPr>
              <a:t> Integration</a:t>
            </a:r>
            <a:endParaRPr lang="az-Latn-AZ" sz="2000" i="1" dirty="0" smtClean="0">
              <a:latin typeface="Times New Roman" panose="02020603050405020304" pitchFamily="18" charset="0"/>
              <a:cs typeface="Times New Roman" panose="02020603050405020304" pitchFamily="18" charset="0"/>
            </a:endParaRPr>
          </a:p>
          <a:p>
            <a:pPr marL="0" lvl="0" indent="0">
              <a:spcAft>
                <a:spcPts val="1600"/>
              </a:spcAft>
            </a:pPr>
            <a:endParaRPr lang="az-Latn-AZ" sz="2000" i="1" dirty="0">
              <a:latin typeface="Times New Roman" panose="02020603050405020304" pitchFamily="18" charset="0"/>
              <a:cs typeface="Times New Roman" panose="02020603050405020304" pitchFamily="18" charset="0"/>
            </a:endParaRPr>
          </a:p>
          <a:p>
            <a:pPr marL="0" indent="0">
              <a:spcAft>
                <a:spcPts val="1600"/>
              </a:spcAft>
            </a:pPr>
            <a:endParaRPr lang="en-US" b="1" i="1" dirty="0" smtClean="0">
              <a:ln w="0"/>
              <a:solidFill>
                <a:srgbClr val="FFC000"/>
              </a:solidFill>
              <a:latin typeface="Libre Franklin" panose="020B0604020202020204" charset="0"/>
              <a:cs typeface="Times New Roman" panose="02020603050405020304" pitchFamily="18" charset="0"/>
            </a:endParaRPr>
          </a:p>
        </p:txBody>
      </p:sp>
      <p:sp>
        <p:nvSpPr>
          <p:cNvPr id="532" name="Google Shape;532;p43"/>
          <p:cNvSpPr txBox="1">
            <a:spLocks noGrp="1"/>
          </p:cNvSpPr>
          <p:nvPr>
            <p:ph type="subTitle" idx="6"/>
          </p:nvPr>
        </p:nvSpPr>
        <p:spPr>
          <a:xfrm>
            <a:off x="620700" y="3507572"/>
            <a:ext cx="2495512" cy="735390"/>
          </a:xfrm>
          <a:prstGeom prst="rect">
            <a:avLst/>
          </a:prstGeom>
        </p:spPr>
        <p:txBody>
          <a:bodyPr spcFirstLastPara="1" wrap="square" lIns="91425" tIns="91425" rIns="91425" bIns="91425" anchor="t" anchorCtr="0">
            <a:noAutofit/>
          </a:bodyPr>
          <a:lstStyle/>
          <a:p>
            <a:pPr marL="0" indent="0">
              <a:spcAft>
                <a:spcPts val="1600"/>
              </a:spcAft>
            </a:pPr>
            <a:r>
              <a:rPr lang="en-US" sz="2000" i="1" dirty="0" smtClean="0">
                <a:latin typeface="Times New Roman" panose="02020603050405020304" pitchFamily="18" charset="0"/>
                <a:cs typeface="Times New Roman" panose="02020603050405020304" pitchFamily="18" charset="0"/>
              </a:rPr>
              <a:t>Detection Implementation</a:t>
            </a:r>
          </a:p>
          <a:p>
            <a:pPr marL="0" lvl="0" indent="0">
              <a:spcAft>
                <a:spcPts val="1600"/>
              </a:spcAft>
            </a:pPr>
            <a:endParaRPr lang="az-Latn-AZ" sz="2000" i="1" dirty="0">
              <a:latin typeface="Times New Roman" panose="02020603050405020304" pitchFamily="18" charset="0"/>
              <a:cs typeface="Times New Roman" panose="02020603050405020304" pitchFamily="18" charset="0"/>
            </a:endParaRPr>
          </a:p>
        </p:txBody>
      </p:sp>
      <p:sp>
        <p:nvSpPr>
          <p:cNvPr id="533" name="Google Shape;533;p43"/>
          <p:cNvSpPr txBox="1">
            <a:spLocks noGrp="1"/>
          </p:cNvSpPr>
          <p:nvPr>
            <p:ph type="subTitle" idx="7"/>
          </p:nvPr>
        </p:nvSpPr>
        <p:spPr>
          <a:xfrm>
            <a:off x="3624008" y="3515267"/>
            <a:ext cx="2159700" cy="360000"/>
          </a:xfrm>
          <a:prstGeom prst="rect">
            <a:avLst/>
          </a:prstGeom>
        </p:spPr>
        <p:txBody>
          <a:bodyPr spcFirstLastPara="1" wrap="square" lIns="91425" tIns="91425" rIns="91425" bIns="91425" anchor="t" anchorCtr="0">
            <a:noAutofit/>
          </a:bodyPr>
          <a:lstStyle/>
          <a:p>
            <a:pPr marL="0" indent="0">
              <a:spcAft>
                <a:spcPts val="1600"/>
              </a:spcAft>
            </a:pPr>
            <a:r>
              <a:rPr lang="en-US" sz="2000" i="1" dirty="0" smtClean="0">
                <a:latin typeface="Times New Roman" panose="02020603050405020304" pitchFamily="18" charset="0"/>
                <a:cs typeface="Times New Roman" panose="02020603050405020304" pitchFamily="18" charset="0"/>
              </a:rPr>
              <a:t>Testing and Validation</a:t>
            </a:r>
          </a:p>
        </p:txBody>
      </p:sp>
      <p:sp>
        <p:nvSpPr>
          <p:cNvPr id="535" name="Google Shape;535;p43"/>
          <p:cNvSpPr txBox="1">
            <a:spLocks noGrp="1"/>
          </p:cNvSpPr>
          <p:nvPr>
            <p:ph type="title" idx="9"/>
          </p:nvPr>
        </p:nvSpPr>
        <p:spPr>
          <a:xfrm>
            <a:off x="3342325" y="1423863"/>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sp>
        <p:nvSpPr>
          <p:cNvPr id="536" name="Google Shape;536;p43"/>
          <p:cNvSpPr txBox="1">
            <a:spLocks noGrp="1"/>
          </p:cNvSpPr>
          <p:nvPr>
            <p:ph type="title" idx="13"/>
          </p:nvPr>
        </p:nvSpPr>
        <p:spPr>
          <a:xfrm>
            <a:off x="6120054" y="1421056"/>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sp>
        <p:nvSpPr>
          <p:cNvPr id="537" name="Google Shape;537;p43"/>
          <p:cNvSpPr txBox="1">
            <a:spLocks noGrp="1"/>
          </p:cNvSpPr>
          <p:nvPr>
            <p:ph type="title" idx="14"/>
          </p:nvPr>
        </p:nvSpPr>
        <p:spPr>
          <a:xfrm flipH="1">
            <a:off x="620700" y="3159188"/>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sp>
        <p:nvSpPr>
          <p:cNvPr id="538" name="Google Shape;538;p43"/>
          <p:cNvSpPr txBox="1">
            <a:spLocks noGrp="1"/>
          </p:cNvSpPr>
          <p:nvPr>
            <p:ph type="title" idx="15"/>
          </p:nvPr>
        </p:nvSpPr>
        <p:spPr>
          <a:xfrm>
            <a:off x="3510204" y="3154914"/>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sp>
        <p:nvSpPr>
          <p:cNvPr id="544" name="Google Shape;544;p43"/>
          <p:cNvSpPr/>
          <p:nvPr/>
        </p:nvSpPr>
        <p:spPr>
          <a:xfrm flipH="1">
            <a:off x="4158804" y="315918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flipH="1">
            <a:off x="1295100" y="315918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4;p43"/>
          <p:cNvSpPr/>
          <p:nvPr/>
        </p:nvSpPr>
        <p:spPr>
          <a:xfrm flipH="1">
            <a:off x="6768654" y="3154914"/>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8;p43"/>
          <p:cNvSpPr txBox="1">
            <a:spLocks noGrp="1"/>
          </p:cNvSpPr>
          <p:nvPr>
            <p:ph type="title" idx="15"/>
          </p:nvPr>
        </p:nvSpPr>
        <p:spPr>
          <a:xfrm>
            <a:off x="6120054" y="3147572"/>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06</a:t>
            </a:r>
            <a:endParaRPr dirty="0"/>
          </a:p>
        </p:txBody>
      </p:sp>
      <p:sp>
        <p:nvSpPr>
          <p:cNvPr id="20" name="Google Shape;533;p43"/>
          <p:cNvSpPr txBox="1">
            <a:spLocks noGrp="1"/>
          </p:cNvSpPr>
          <p:nvPr>
            <p:ph type="subTitle" idx="7"/>
          </p:nvPr>
        </p:nvSpPr>
        <p:spPr>
          <a:xfrm>
            <a:off x="6288488" y="3522256"/>
            <a:ext cx="2159700" cy="360000"/>
          </a:xfrm>
          <a:prstGeom prst="rect">
            <a:avLst/>
          </a:prstGeom>
        </p:spPr>
        <p:txBody>
          <a:bodyPr spcFirstLastPara="1" wrap="square" lIns="91425" tIns="91425" rIns="91425" bIns="91425" anchor="t" anchorCtr="0">
            <a:noAutofit/>
          </a:bodyPr>
          <a:lstStyle/>
          <a:p>
            <a:pPr marL="0" indent="0">
              <a:spcAft>
                <a:spcPts val="1600"/>
              </a:spcAft>
            </a:pPr>
            <a:r>
              <a:rPr lang="en-US" sz="2000" i="1" dirty="0" smtClean="0">
                <a:latin typeface="Times New Roman" panose="02020603050405020304" pitchFamily="18" charset="0"/>
                <a:cs typeface="Times New Roman" panose="02020603050405020304" pitchFamily="18" charset="0"/>
              </a:rPr>
              <a:t>Deployment and Monitoring</a:t>
            </a:r>
            <a:endParaRPr lang="en-US" sz="2000"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4"/>
          <p:cNvSpPr txBox="1">
            <a:spLocks noGrp="1"/>
          </p:cNvSpPr>
          <p:nvPr>
            <p:ph type="title" idx="2"/>
          </p:nvPr>
        </p:nvSpPr>
        <p:spPr>
          <a:xfrm flipH="1">
            <a:off x="616300" y="3795175"/>
            <a:ext cx="1635300" cy="988500"/>
          </a:xfrm>
          <a:prstGeom prst="rect">
            <a:avLst/>
          </a:prstGeom>
        </p:spPr>
        <p:txBody>
          <a:bodyPr spcFirstLastPara="1" wrap="square" lIns="91425" tIns="91425" rIns="112550" bIns="91425" anchor="b" anchorCtr="0">
            <a:noAutofit/>
          </a:bodyPr>
          <a:lstStyle/>
          <a:p>
            <a:pPr marL="0" lvl="0" indent="0" algn="l" rtl="0">
              <a:spcBef>
                <a:spcPts val="0"/>
              </a:spcBef>
              <a:spcAft>
                <a:spcPts val="0"/>
              </a:spcAft>
              <a:buNone/>
            </a:pPr>
            <a:r>
              <a:rPr lang="en-GB" b="1" dirty="0"/>
              <a:t>01</a:t>
            </a:r>
            <a:endParaRPr b="1" dirty="0"/>
          </a:p>
        </p:txBody>
      </p:sp>
      <p:sp>
        <p:nvSpPr>
          <p:cNvPr id="552" name="Google Shape;552;p44"/>
          <p:cNvSpPr txBox="1">
            <a:spLocks noGrp="1"/>
          </p:cNvSpPr>
          <p:nvPr>
            <p:ph type="title"/>
          </p:nvPr>
        </p:nvSpPr>
        <p:spPr>
          <a:xfrm flipH="1">
            <a:off x="321080" y="973335"/>
            <a:ext cx="2895600" cy="1851600"/>
          </a:xfrm>
          <a:prstGeom prst="rect">
            <a:avLst/>
          </a:prstGeom>
        </p:spPr>
        <p:txBody>
          <a:bodyPr spcFirstLastPara="1" wrap="square" lIns="91425" tIns="91425" rIns="91425" bIns="91425" anchor="t" anchorCtr="0">
            <a:noAutofit/>
          </a:bodyPr>
          <a:lstStyle/>
          <a:p>
            <a:pPr marL="0" lvl="0" indent="0">
              <a:spcAft>
                <a:spcPts val="1600"/>
              </a:spcAft>
            </a:pPr>
            <a:r>
              <a:rPr lang="en-GB" sz="4800" b="1" i="1" dirty="0">
                <a:latin typeface="Times New Roman" panose="02020603050405020304" pitchFamily="18" charset="0"/>
                <a:cs typeface="Times New Roman" panose="02020603050405020304" pitchFamily="18" charset="0"/>
              </a:rPr>
              <a:t>Business Problem</a:t>
            </a:r>
          </a:p>
        </p:txBody>
      </p:sp>
      <p:grpSp>
        <p:nvGrpSpPr>
          <p:cNvPr id="553" name="Google Shape;553;p44"/>
          <p:cNvGrpSpPr/>
          <p:nvPr/>
        </p:nvGrpSpPr>
        <p:grpSpPr>
          <a:xfrm>
            <a:off x="5313084" y="843711"/>
            <a:ext cx="3093441" cy="2952953"/>
            <a:chOff x="1410350" y="458825"/>
            <a:chExt cx="4602650" cy="4394275"/>
          </a:xfrm>
        </p:grpSpPr>
        <p:sp>
          <p:nvSpPr>
            <p:cNvPr id="554" name="Google Shape;554;p44"/>
            <p:cNvSpPr/>
            <p:nvPr/>
          </p:nvSpPr>
          <p:spPr>
            <a:xfrm>
              <a:off x="1758925" y="3935750"/>
              <a:ext cx="1210050" cy="698875"/>
            </a:xfrm>
            <a:custGeom>
              <a:avLst/>
              <a:gdLst/>
              <a:ahLst/>
              <a:cxnLst/>
              <a:rect l="l" t="t" r="r" b="b"/>
              <a:pathLst>
                <a:path w="48402" h="27955" extrusionOk="0">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704725" y="3274425"/>
              <a:ext cx="308575" cy="560450"/>
            </a:xfrm>
            <a:custGeom>
              <a:avLst/>
              <a:gdLst/>
              <a:ahLst/>
              <a:cxnLst/>
              <a:rect l="l" t="t" r="r" b="b"/>
              <a:pathLst>
                <a:path w="12343" h="22418" extrusionOk="0">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1410350" y="3567025"/>
              <a:ext cx="682175" cy="701325"/>
            </a:xfrm>
            <a:custGeom>
              <a:avLst/>
              <a:gdLst/>
              <a:ahLst/>
              <a:cxnLst/>
              <a:rect l="l" t="t" r="r" b="b"/>
              <a:pathLst>
                <a:path w="27287" h="28053" extrusionOk="0">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524875" y="3615475"/>
              <a:ext cx="405875" cy="535475"/>
            </a:xfrm>
            <a:custGeom>
              <a:avLst/>
              <a:gdLst/>
              <a:ahLst/>
              <a:cxnLst/>
              <a:rect l="l" t="t" r="r" b="b"/>
              <a:pathLst>
                <a:path w="16235" h="21419" extrusionOk="0">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974075" y="2335450"/>
              <a:ext cx="836375" cy="2011275"/>
            </a:xfrm>
            <a:custGeom>
              <a:avLst/>
              <a:gdLst/>
              <a:ahLst/>
              <a:cxnLst/>
              <a:rect l="l" t="t" r="r" b="b"/>
              <a:pathLst>
                <a:path w="33455" h="80451" extrusionOk="0">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978250" y="2292075"/>
              <a:ext cx="671350" cy="1469500"/>
            </a:xfrm>
            <a:custGeom>
              <a:avLst/>
              <a:gdLst/>
              <a:ahLst/>
              <a:cxnLst/>
              <a:rect l="l" t="t" r="r" b="b"/>
              <a:pathLst>
                <a:path w="26854" h="58780" extrusionOk="0">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39900" y="4028325"/>
              <a:ext cx="185150" cy="429850"/>
            </a:xfrm>
            <a:custGeom>
              <a:avLst/>
              <a:gdLst/>
              <a:ahLst/>
              <a:cxnLst/>
              <a:rect l="l" t="t" r="r" b="b"/>
              <a:pathLst>
                <a:path w="7406" h="17194" extrusionOk="0">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2477775" y="4085025"/>
              <a:ext cx="73400" cy="134300"/>
            </a:xfrm>
            <a:custGeom>
              <a:avLst/>
              <a:gdLst/>
              <a:ahLst/>
              <a:cxnLst/>
              <a:rect l="l" t="t" r="r" b="b"/>
              <a:pathLst>
                <a:path w="2936" h="5372" extrusionOk="0">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2532825" y="4116725"/>
              <a:ext cx="107600" cy="103425"/>
            </a:xfrm>
            <a:custGeom>
              <a:avLst/>
              <a:gdLst/>
              <a:ahLst/>
              <a:cxnLst/>
              <a:rect l="l" t="t" r="r" b="b"/>
              <a:pathLst>
                <a:path w="4304" h="4137" extrusionOk="0">
                  <a:moveTo>
                    <a:pt x="4303" y="0"/>
                  </a:moveTo>
                  <a:lnTo>
                    <a:pt x="434" y="1902"/>
                  </a:lnTo>
                  <a:lnTo>
                    <a:pt x="0" y="4137"/>
                  </a:lnTo>
                  <a:lnTo>
                    <a:pt x="3436" y="3036"/>
                  </a:lnTo>
                  <a:lnTo>
                    <a:pt x="4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479450" y="3973950"/>
              <a:ext cx="350900" cy="353150"/>
            </a:xfrm>
            <a:custGeom>
              <a:avLst/>
              <a:gdLst/>
              <a:ahLst/>
              <a:cxnLst/>
              <a:rect l="l" t="t" r="r" b="b"/>
              <a:pathLst>
                <a:path w="14036" h="14126" extrusionOk="0">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985750" y="2318775"/>
              <a:ext cx="212675" cy="1192550"/>
            </a:xfrm>
            <a:custGeom>
              <a:avLst/>
              <a:gdLst/>
              <a:ahLst/>
              <a:cxnLst/>
              <a:rect l="l" t="t" r="r" b="b"/>
              <a:pathLst>
                <a:path w="8507" h="47702" extrusionOk="0">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2356025" y="2645675"/>
              <a:ext cx="175150" cy="576275"/>
            </a:xfrm>
            <a:custGeom>
              <a:avLst/>
              <a:gdLst/>
              <a:ahLst/>
              <a:cxnLst/>
              <a:rect l="l" t="t" r="r" b="b"/>
              <a:pathLst>
                <a:path w="7006" h="23051" extrusionOk="0">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2003275" y="1376525"/>
              <a:ext cx="679675" cy="480475"/>
            </a:xfrm>
            <a:custGeom>
              <a:avLst/>
              <a:gdLst/>
              <a:ahLst/>
              <a:cxnLst/>
              <a:rect l="l" t="t" r="r" b="b"/>
              <a:pathLst>
                <a:path w="27187" h="19219" extrusionOk="0">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2502800" y="1427100"/>
              <a:ext cx="970700" cy="564800"/>
            </a:xfrm>
            <a:custGeom>
              <a:avLst/>
              <a:gdLst/>
              <a:ahLst/>
              <a:cxnLst/>
              <a:rect l="l" t="t" r="r" b="b"/>
              <a:pathLst>
                <a:path w="38828" h="22592" extrusionOk="0">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326725" y="1561550"/>
              <a:ext cx="83400" cy="127625"/>
            </a:xfrm>
            <a:custGeom>
              <a:avLst/>
              <a:gdLst/>
              <a:ahLst/>
              <a:cxnLst/>
              <a:rect l="l" t="t" r="r" b="b"/>
              <a:pathLst>
                <a:path w="3336" h="5105" extrusionOk="0">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2101675" y="1807575"/>
              <a:ext cx="589600" cy="564400"/>
            </a:xfrm>
            <a:custGeom>
              <a:avLst/>
              <a:gdLst/>
              <a:ahLst/>
              <a:cxnLst/>
              <a:rect l="l" t="t" r="r" b="b"/>
              <a:pathLst>
                <a:path w="23584" h="22576" extrusionOk="0">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2135875" y="2288750"/>
              <a:ext cx="442825" cy="96450"/>
            </a:xfrm>
            <a:custGeom>
              <a:avLst/>
              <a:gdLst/>
              <a:ahLst/>
              <a:cxnLst/>
              <a:rect l="l" t="t" r="r" b="b"/>
              <a:pathLst>
                <a:path w="17713" h="3858" extrusionOk="0">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2100000" y="1215475"/>
              <a:ext cx="543750" cy="548750"/>
            </a:xfrm>
            <a:custGeom>
              <a:avLst/>
              <a:gdLst/>
              <a:ahLst/>
              <a:cxnLst/>
              <a:rect l="l" t="t" r="r" b="b"/>
              <a:pathLst>
                <a:path w="21750" h="21950" extrusionOk="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2184225" y="1371425"/>
              <a:ext cx="407825" cy="543275"/>
            </a:xfrm>
            <a:custGeom>
              <a:avLst/>
              <a:gdLst/>
              <a:ahLst/>
              <a:cxnLst/>
              <a:rect l="l" t="t" r="r" b="b"/>
              <a:pathLst>
                <a:path w="16313" h="21731" extrusionOk="0">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2286800" y="1506525"/>
              <a:ext cx="40050" cy="81775"/>
            </a:xfrm>
            <a:custGeom>
              <a:avLst/>
              <a:gdLst/>
              <a:ahLst/>
              <a:cxnLst/>
              <a:rect l="l" t="t" r="r" b="b"/>
              <a:pathLst>
                <a:path w="1602" h="3271" extrusionOk="0">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2533650" y="1521525"/>
              <a:ext cx="37550" cy="32125"/>
            </a:xfrm>
            <a:custGeom>
              <a:avLst/>
              <a:gdLst/>
              <a:ahLst/>
              <a:cxnLst/>
              <a:rect l="l" t="t" r="r" b="b"/>
              <a:pathLst>
                <a:path w="1502" h="1285" extrusionOk="0">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2416900" y="1533200"/>
              <a:ext cx="40875" cy="35425"/>
            </a:xfrm>
            <a:custGeom>
              <a:avLst/>
              <a:gdLst/>
              <a:ahLst/>
              <a:cxnLst/>
              <a:rect l="l" t="t" r="r" b="b"/>
              <a:pathLst>
                <a:path w="1635" h="1417" extrusionOk="0">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2430250" y="1642450"/>
              <a:ext cx="63400" cy="42175"/>
            </a:xfrm>
            <a:custGeom>
              <a:avLst/>
              <a:gdLst/>
              <a:ahLst/>
              <a:cxnLst/>
              <a:rect l="l" t="t" r="r" b="b"/>
              <a:pathLst>
                <a:path w="2536" h="1687" extrusionOk="0">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2434400" y="1655800"/>
              <a:ext cx="33400" cy="29200"/>
            </a:xfrm>
            <a:custGeom>
              <a:avLst/>
              <a:gdLst/>
              <a:ahLst/>
              <a:cxnLst/>
              <a:rect l="l" t="t" r="r" b="b"/>
              <a:pathLst>
                <a:path w="1336" h="1168" extrusionOk="0">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2533650" y="1470550"/>
              <a:ext cx="45050" cy="33500"/>
            </a:xfrm>
            <a:custGeom>
              <a:avLst/>
              <a:gdLst/>
              <a:ahLst/>
              <a:cxnLst/>
              <a:rect l="l" t="t" r="r" b="b"/>
              <a:pathLst>
                <a:path w="1802" h="1340" extrusionOk="0">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2489450" y="1533200"/>
              <a:ext cx="65075" cy="100100"/>
            </a:xfrm>
            <a:custGeom>
              <a:avLst/>
              <a:gdLst/>
              <a:ahLst/>
              <a:cxnLst/>
              <a:rect l="l" t="t" r="r" b="b"/>
              <a:pathLst>
                <a:path w="2603" h="4004" extrusionOk="0">
                  <a:moveTo>
                    <a:pt x="0" y="1"/>
                  </a:moveTo>
                  <a:lnTo>
                    <a:pt x="501" y="4004"/>
                  </a:lnTo>
                  <a:lnTo>
                    <a:pt x="2602" y="3170"/>
                  </a:lnTo>
                  <a:lnTo>
                    <a:pt x="0" y="1"/>
                  </a:ln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2311000" y="1683325"/>
              <a:ext cx="128450" cy="83400"/>
            </a:xfrm>
            <a:custGeom>
              <a:avLst/>
              <a:gdLst/>
              <a:ahLst/>
              <a:cxnLst/>
              <a:rect l="l" t="t" r="r" b="b"/>
              <a:pathLst>
                <a:path w="5138" h="3336" extrusionOk="0">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2292650" y="2383275"/>
              <a:ext cx="161800" cy="57275"/>
            </a:xfrm>
            <a:custGeom>
              <a:avLst/>
              <a:gdLst/>
              <a:ahLst/>
              <a:cxnLst/>
              <a:rect l="l" t="t" r="r" b="b"/>
              <a:pathLst>
                <a:path w="6472" h="2291" extrusionOk="0">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2351850" y="2123625"/>
              <a:ext cx="488700" cy="570425"/>
            </a:xfrm>
            <a:custGeom>
              <a:avLst/>
              <a:gdLst/>
              <a:ahLst/>
              <a:cxnLst/>
              <a:rect l="l" t="t" r="r" b="b"/>
              <a:pathLst>
                <a:path w="19548" h="22817" extrusionOk="0">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2351850" y="2208700"/>
              <a:ext cx="115100" cy="485350"/>
            </a:xfrm>
            <a:custGeom>
              <a:avLst/>
              <a:gdLst/>
              <a:ahLst/>
              <a:cxnLst/>
              <a:rect l="l" t="t" r="r" b="b"/>
              <a:pathLst>
                <a:path w="4604" h="19414" extrusionOk="0">
                  <a:moveTo>
                    <a:pt x="4337" y="0"/>
                  </a:moveTo>
                  <a:lnTo>
                    <a:pt x="1" y="19047"/>
                  </a:lnTo>
                  <a:lnTo>
                    <a:pt x="301" y="19414"/>
                  </a:lnTo>
                  <a:lnTo>
                    <a:pt x="4604" y="400"/>
                  </a:ln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2548650" y="2189425"/>
              <a:ext cx="179550" cy="59325"/>
            </a:xfrm>
            <a:custGeom>
              <a:avLst/>
              <a:gdLst/>
              <a:ahLst/>
              <a:cxnLst/>
              <a:rect l="l" t="t" r="r" b="b"/>
              <a:pathLst>
                <a:path w="7182" h="2373" extrusionOk="0">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2557825" y="2133625"/>
              <a:ext cx="194550" cy="64250"/>
            </a:xfrm>
            <a:custGeom>
              <a:avLst/>
              <a:gdLst/>
              <a:ahLst/>
              <a:cxnLst/>
              <a:rect l="l" t="t" r="r" b="b"/>
              <a:pathLst>
                <a:path w="7782" h="2570" extrusionOk="0">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2553650" y="2156975"/>
              <a:ext cx="181000" cy="92600"/>
            </a:xfrm>
            <a:custGeom>
              <a:avLst/>
              <a:gdLst/>
              <a:ahLst/>
              <a:cxnLst/>
              <a:rect l="l" t="t" r="r" b="b"/>
              <a:pathLst>
                <a:path w="7240" h="3704" extrusionOk="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863175" y="1819000"/>
              <a:ext cx="693850" cy="753475"/>
            </a:xfrm>
            <a:custGeom>
              <a:avLst/>
              <a:gdLst/>
              <a:ahLst/>
              <a:cxnLst/>
              <a:rect l="l" t="t" r="r" b="b"/>
              <a:pathLst>
                <a:path w="27754" h="30139" extrusionOk="0">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962400" y="2306325"/>
              <a:ext cx="100100" cy="24975"/>
            </a:xfrm>
            <a:custGeom>
              <a:avLst/>
              <a:gdLst/>
              <a:ahLst/>
              <a:cxnLst/>
              <a:rect l="l" t="t" r="r" b="b"/>
              <a:pathLst>
                <a:path w="4004" h="999" extrusionOk="0">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5432375" y="1740850"/>
              <a:ext cx="127625" cy="306925"/>
            </a:xfrm>
            <a:custGeom>
              <a:avLst/>
              <a:gdLst/>
              <a:ahLst/>
              <a:cxnLst/>
              <a:rect l="l" t="t" r="r" b="b"/>
              <a:pathLst>
                <a:path w="5105" h="12277" extrusionOk="0">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5476575" y="1878450"/>
              <a:ext cx="211850" cy="200900"/>
            </a:xfrm>
            <a:custGeom>
              <a:avLst/>
              <a:gdLst/>
              <a:ahLst/>
              <a:cxnLst/>
              <a:rect l="l" t="t" r="r" b="b"/>
              <a:pathLst>
                <a:path w="8474" h="8036" extrusionOk="0">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5579150" y="1724175"/>
              <a:ext cx="121775" cy="165150"/>
            </a:xfrm>
            <a:custGeom>
              <a:avLst/>
              <a:gdLst/>
              <a:ahLst/>
              <a:cxnLst/>
              <a:rect l="l" t="t" r="r" b="b"/>
              <a:pathLst>
                <a:path w="4871" h="6606" extrusionOk="0">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573325" y="1721600"/>
              <a:ext cx="56725" cy="150200"/>
            </a:xfrm>
            <a:custGeom>
              <a:avLst/>
              <a:gdLst/>
              <a:ahLst/>
              <a:cxnLst/>
              <a:rect l="l" t="t" r="r" b="b"/>
              <a:pathLst>
                <a:path w="2269" h="6008" extrusionOk="0">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4668500" y="4397750"/>
              <a:ext cx="32550" cy="71550"/>
            </a:xfrm>
            <a:custGeom>
              <a:avLst/>
              <a:gdLst/>
              <a:ahLst/>
              <a:cxnLst/>
              <a:rect l="l" t="t" r="r" b="b"/>
              <a:pathLst>
                <a:path w="1302" h="2862" extrusionOk="0">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4706025" y="4380250"/>
              <a:ext cx="35900" cy="64225"/>
            </a:xfrm>
            <a:custGeom>
              <a:avLst/>
              <a:gdLst/>
              <a:ahLst/>
              <a:cxnLst/>
              <a:rect l="l" t="t" r="r" b="b"/>
              <a:pathLst>
                <a:path w="1436" h="2569" extrusionOk="0">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4746900" y="4346050"/>
              <a:ext cx="48375" cy="78425"/>
            </a:xfrm>
            <a:custGeom>
              <a:avLst/>
              <a:gdLst/>
              <a:ahLst/>
              <a:cxnLst/>
              <a:rect l="l" t="t" r="r" b="b"/>
              <a:pathLst>
                <a:path w="1935" h="3137" extrusionOk="0">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4605950" y="4269325"/>
              <a:ext cx="79250" cy="101775"/>
            </a:xfrm>
            <a:custGeom>
              <a:avLst/>
              <a:gdLst/>
              <a:ahLst/>
              <a:cxnLst/>
              <a:rect l="l" t="t" r="r" b="b"/>
              <a:pathLst>
                <a:path w="3170" h="4071" extrusionOk="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686850" y="4196775"/>
              <a:ext cx="90100" cy="93425"/>
            </a:xfrm>
            <a:custGeom>
              <a:avLst/>
              <a:gdLst/>
              <a:ahLst/>
              <a:cxnLst/>
              <a:rect l="l" t="t" r="r" b="b"/>
              <a:pathLst>
                <a:path w="3604" h="3737" extrusionOk="0">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4772750" y="4192650"/>
              <a:ext cx="86750" cy="72525"/>
            </a:xfrm>
            <a:custGeom>
              <a:avLst/>
              <a:gdLst/>
              <a:ahLst/>
              <a:cxnLst/>
              <a:rect l="l" t="t" r="r" b="b"/>
              <a:pathLst>
                <a:path w="3470" h="2901" extrusionOk="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4575100" y="4375250"/>
              <a:ext cx="58400" cy="103425"/>
            </a:xfrm>
            <a:custGeom>
              <a:avLst/>
              <a:gdLst/>
              <a:ahLst/>
              <a:cxnLst/>
              <a:rect l="l" t="t" r="r" b="b"/>
              <a:pathLst>
                <a:path w="2336" h="4137" extrusionOk="0">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4574275" y="4466975"/>
              <a:ext cx="58400" cy="98425"/>
            </a:xfrm>
            <a:custGeom>
              <a:avLst/>
              <a:gdLst/>
              <a:ahLst/>
              <a:cxnLst/>
              <a:rect l="l" t="t" r="r" b="b"/>
              <a:pathLst>
                <a:path w="2336" h="3937" extrusionOk="0">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4603450" y="4540350"/>
              <a:ext cx="85925" cy="73375"/>
            </a:xfrm>
            <a:custGeom>
              <a:avLst/>
              <a:gdLst/>
              <a:ahLst/>
              <a:cxnLst/>
              <a:rect l="l" t="t" r="r" b="b"/>
              <a:pathLst>
                <a:path w="3437" h="2935" extrusionOk="0">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4686025" y="4516175"/>
              <a:ext cx="90075" cy="93425"/>
            </a:xfrm>
            <a:custGeom>
              <a:avLst/>
              <a:gdLst/>
              <a:ahLst/>
              <a:cxnLst/>
              <a:rect l="l" t="t" r="r" b="b"/>
              <a:pathLst>
                <a:path w="3603" h="3737" extrusionOk="0">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4772750" y="4435275"/>
              <a:ext cx="86750" cy="111775"/>
            </a:xfrm>
            <a:custGeom>
              <a:avLst/>
              <a:gdLst/>
              <a:ahLst/>
              <a:cxnLst/>
              <a:rect l="l" t="t" r="r" b="b"/>
              <a:pathLst>
                <a:path w="3470" h="4471" extrusionOk="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4829450" y="4220125"/>
              <a:ext cx="64250" cy="108450"/>
            </a:xfrm>
            <a:custGeom>
              <a:avLst/>
              <a:gdLst/>
              <a:ahLst/>
              <a:cxnLst/>
              <a:rect l="l" t="t" r="r" b="b"/>
              <a:pathLst>
                <a:path w="2570" h="4338" extrusionOk="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4829450" y="4315200"/>
              <a:ext cx="64250" cy="115100"/>
            </a:xfrm>
            <a:custGeom>
              <a:avLst/>
              <a:gdLst/>
              <a:ahLst/>
              <a:cxnLst/>
              <a:rect l="l" t="t" r="r" b="b"/>
              <a:pathLst>
                <a:path w="2570" h="4604" extrusionOk="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3259175" y="2889175"/>
              <a:ext cx="346700" cy="311925"/>
            </a:xfrm>
            <a:custGeom>
              <a:avLst/>
              <a:gdLst/>
              <a:ahLst/>
              <a:cxnLst/>
              <a:rect l="l" t="t" r="r" b="b"/>
              <a:pathLst>
                <a:path w="13868" h="12477" extrusionOk="0">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3265000" y="2973300"/>
              <a:ext cx="333600" cy="368725"/>
            </a:xfrm>
            <a:custGeom>
              <a:avLst/>
              <a:gdLst/>
              <a:ahLst/>
              <a:cxnLst/>
              <a:rect l="l" t="t" r="r" b="b"/>
              <a:pathLst>
                <a:path w="13344" h="14749" extrusionOk="0">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3378425" y="2897600"/>
              <a:ext cx="40050" cy="51250"/>
            </a:xfrm>
            <a:custGeom>
              <a:avLst/>
              <a:gdLst/>
              <a:ahLst/>
              <a:cxnLst/>
              <a:rect l="l" t="t" r="r" b="b"/>
              <a:pathLst>
                <a:path w="1602" h="2050" extrusionOk="0">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3246650" y="3171375"/>
              <a:ext cx="401975" cy="235700"/>
            </a:xfrm>
            <a:custGeom>
              <a:avLst/>
              <a:gdLst/>
              <a:ahLst/>
              <a:cxnLst/>
              <a:rect l="l" t="t" r="r" b="b"/>
              <a:pathLst>
                <a:path w="16079" h="9428" extrusionOk="0">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3440950" y="3284675"/>
              <a:ext cx="10875" cy="205800"/>
            </a:xfrm>
            <a:custGeom>
              <a:avLst/>
              <a:gdLst/>
              <a:ahLst/>
              <a:cxnLst/>
              <a:rect l="l" t="t" r="r" b="b"/>
              <a:pathLst>
                <a:path w="435" h="8232" extrusionOk="0">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3843750" y="1640775"/>
              <a:ext cx="301900" cy="466775"/>
            </a:xfrm>
            <a:custGeom>
              <a:avLst/>
              <a:gdLst/>
              <a:ahLst/>
              <a:cxnLst/>
              <a:rect l="l" t="t" r="r" b="b"/>
              <a:pathLst>
                <a:path w="12076" h="18671" extrusionOk="0">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3931300" y="1772575"/>
              <a:ext cx="131800" cy="200950"/>
            </a:xfrm>
            <a:custGeom>
              <a:avLst/>
              <a:gdLst/>
              <a:ahLst/>
              <a:cxnLst/>
              <a:rect l="l" t="t" r="r" b="b"/>
              <a:pathLst>
                <a:path w="5272" h="8038" extrusionOk="0">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046400" y="1614450"/>
              <a:ext cx="125950" cy="211500"/>
            </a:xfrm>
            <a:custGeom>
              <a:avLst/>
              <a:gdLst/>
              <a:ahLst/>
              <a:cxnLst/>
              <a:rect l="l" t="t" r="r" b="b"/>
              <a:pathLst>
                <a:path w="5038" h="8460" extrusionOk="0">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3926300" y="2398000"/>
              <a:ext cx="45075" cy="356950"/>
            </a:xfrm>
            <a:custGeom>
              <a:avLst/>
              <a:gdLst/>
              <a:ahLst/>
              <a:cxnLst/>
              <a:rect l="l" t="t" r="r" b="b"/>
              <a:pathLst>
                <a:path w="1803" h="14278" extrusionOk="0">
                  <a:moveTo>
                    <a:pt x="1802" y="0"/>
                  </a:moveTo>
                  <a:lnTo>
                    <a:pt x="1" y="1034"/>
                  </a:lnTo>
                  <a:lnTo>
                    <a:pt x="1" y="14277"/>
                  </a:lnTo>
                  <a:lnTo>
                    <a:pt x="1802" y="13243"/>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4179000" y="2428025"/>
              <a:ext cx="45050" cy="180975"/>
            </a:xfrm>
            <a:custGeom>
              <a:avLst/>
              <a:gdLst/>
              <a:ahLst/>
              <a:cxnLst/>
              <a:rect l="l" t="t" r="r" b="b"/>
              <a:pathLst>
                <a:path w="1802" h="7239" extrusionOk="0">
                  <a:moveTo>
                    <a:pt x="1801" y="0"/>
                  </a:moveTo>
                  <a:lnTo>
                    <a:pt x="0" y="1034"/>
                  </a:lnTo>
                  <a:lnTo>
                    <a:pt x="0" y="7239"/>
                  </a:lnTo>
                  <a:lnTo>
                    <a:pt x="1801" y="6204"/>
                  </a:lnTo>
                  <a:lnTo>
                    <a:pt x="18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4116450" y="2378800"/>
              <a:ext cx="44225" cy="266900"/>
            </a:xfrm>
            <a:custGeom>
              <a:avLst/>
              <a:gdLst/>
              <a:ahLst/>
              <a:cxnLst/>
              <a:rect l="l" t="t" r="r" b="b"/>
              <a:pathLst>
                <a:path w="1769" h="10676" extrusionOk="0">
                  <a:moveTo>
                    <a:pt x="1768" y="1"/>
                  </a:moveTo>
                  <a:lnTo>
                    <a:pt x="0" y="1035"/>
                  </a:lnTo>
                  <a:lnTo>
                    <a:pt x="0" y="10675"/>
                  </a:lnTo>
                  <a:lnTo>
                    <a:pt x="1768" y="9641"/>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053075" y="2529750"/>
              <a:ext cx="45050" cy="152625"/>
            </a:xfrm>
            <a:custGeom>
              <a:avLst/>
              <a:gdLst/>
              <a:ahLst/>
              <a:cxnLst/>
              <a:rect l="l" t="t" r="r" b="b"/>
              <a:pathLst>
                <a:path w="1802" h="6105" extrusionOk="0">
                  <a:moveTo>
                    <a:pt x="1801" y="1"/>
                  </a:moveTo>
                  <a:lnTo>
                    <a:pt x="0" y="1035"/>
                  </a:lnTo>
                  <a:lnTo>
                    <a:pt x="0" y="6105"/>
                  </a:lnTo>
                  <a:lnTo>
                    <a:pt x="1801" y="5071"/>
                  </a:lnTo>
                  <a:lnTo>
                    <a:pt x="18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3989675" y="2526425"/>
              <a:ext cx="45075" cy="192650"/>
            </a:xfrm>
            <a:custGeom>
              <a:avLst/>
              <a:gdLst/>
              <a:ahLst/>
              <a:cxnLst/>
              <a:rect l="l" t="t" r="r" b="b"/>
              <a:pathLst>
                <a:path w="1803" h="7706" extrusionOk="0">
                  <a:moveTo>
                    <a:pt x="1802" y="0"/>
                  </a:moveTo>
                  <a:lnTo>
                    <a:pt x="1" y="1034"/>
                  </a:lnTo>
                  <a:lnTo>
                    <a:pt x="1" y="7706"/>
                  </a:lnTo>
                  <a:lnTo>
                    <a:pt x="1802" y="6638"/>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3892950" y="2572400"/>
              <a:ext cx="404450" cy="235900"/>
            </a:xfrm>
            <a:custGeom>
              <a:avLst/>
              <a:gdLst/>
              <a:ahLst/>
              <a:cxnLst/>
              <a:rect l="l" t="t" r="r" b="b"/>
              <a:pathLst>
                <a:path w="16178" h="9436" extrusionOk="0">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4087250" y="2685900"/>
              <a:ext cx="10875" cy="205800"/>
            </a:xfrm>
            <a:custGeom>
              <a:avLst/>
              <a:gdLst/>
              <a:ahLst/>
              <a:cxnLst/>
              <a:rect l="l" t="t" r="r" b="b"/>
              <a:pathLst>
                <a:path w="435" h="8232" extrusionOk="0">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5191375" y="1351250"/>
              <a:ext cx="205175" cy="37700"/>
            </a:xfrm>
            <a:custGeom>
              <a:avLst/>
              <a:gdLst/>
              <a:ahLst/>
              <a:cxnLst/>
              <a:rect l="l" t="t" r="r" b="b"/>
              <a:pathLst>
                <a:path w="8207" h="1508" extrusionOk="0">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5449050" y="2423625"/>
              <a:ext cx="252725" cy="47100"/>
            </a:xfrm>
            <a:custGeom>
              <a:avLst/>
              <a:gdLst/>
              <a:ahLst/>
              <a:cxnLst/>
              <a:rect l="l" t="t" r="r" b="b"/>
              <a:pathLst>
                <a:path w="10109" h="1884" extrusionOk="0">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4833625" y="1974475"/>
              <a:ext cx="163550" cy="88300"/>
            </a:xfrm>
            <a:custGeom>
              <a:avLst/>
              <a:gdLst/>
              <a:ahLst/>
              <a:cxnLst/>
              <a:rect l="l" t="t" r="r" b="b"/>
              <a:pathLst>
                <a:path w="6542" h="3532" extrusionOk="0">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4648900" y="2318550"/>
              <a:ext cx="10875" cy="148675"/>
            </a:xfrm>
            <a:custGeom>
              <a:avLst/>
              <a:gdLst/>
              <a:ahLst/>
              <a:cxnLst/>
              <a:rect l="l" t="t" r="r" b="b"/>
              <a:pathLst>
                <a:path w="435" h="5947" extrusionOk="0">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4799925" y="3728700"/>
              <a:ext cx="454025" cy="229600"/>
            </a:xfrm>
            <a:custGeom>
              <a:avLst/>
              <a:gdLst/>
              <a:ahLst/>
              <a:cxnLst/>
              <a:rect l="l" t="t" r="r" b="b"/>
              <a:pathLst>
                <a:path w="18161" h="9184" extrusionOk="0">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429200" y="4345800"/>
              <a:ext cx="178575" cy="208750"/>
            </a:xfrm>
            <a:custGeom>
              <a:avLst/>
              <a:gdLst/>
              <a:ahLst/>
              <a:cxnLst/>
              <a:rect l="l" t="t" r="r" b="b"/>
              <a:pathLst>
                <a:path w="7143" h="8350" extrusionOk="0">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3802050" y="4453300"/>
              <a:ext cx="191000" cy="148800"/>
            </a:xfrm>
            <a:custGeom>
              <a:avLst/>
              <a:gdLst/>
              <a:ahLst/>
              <a:cxnLst/>
              <a:rect l="l" t="t" r="r" b="b"/>
              <a:pathLst>
                <a:path w="7640" h="5952" extrusionOk="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4185650" y="1864275"/>
              <a:ext cx="321100" cy="8375"/>
            </a:xfrm>
            <a:custGeom>
              <a:avLst/>
              <a:gdLst/>
              <a:ahLst/>
              <a:cxnLst/>
              <a:rect l="l" t="t" r="r" b="b"/>
              <a:pathLst>
                <a:path w="12844" h="335" extrusionOk="0">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4715200" y="3815500"/>
              <a:ext cx="13375" cy="352950"/>
            </a:xfrm>
            <a:custGeom>
              <a:avLst/>
              <a:gdLst/>
              <a:ahLst/>
              <a:cxnLst/>
              <a:rect l="l" t="t" r="r" b="b"/>
              <a:pathLst>
                <a:path w="535" h="14118" extrusionOk="0">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5424875" y="2105050"/>
              <a:ext cx="79450" cy="231250"/>
            </a:xfrm>
            <a:custGeom>
              <a:avLst/>
              <a:gdLst/>
              <a:ahLst/>
              <a:cxnLst/>
              <a:rect l="l" t="t" r="r" b="b"/>
              <a:pathLst>
                <a:path w="3178" h="9250" extrusionOk="0">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4573425" y="3479950"/>
              <a:ext cx="292750" cy="370775"/>
            </a:xfrm>
            <a:custGeom>
              <a:avLst/>
              <a:gdLst/>
              <a:ahLst/>
              <a:cxnLst/>
              <a:rect l="l" t="t" r="r" b="b"/>
              <a:pathLst>
                <a:path w="11710" h="14831" extrusionOk="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3957175" y="4127075"/>
              <a:ext cx="292725" cy="370775"/>
            </a:xfrm>
            <a:custGeom>
              <a:avLst/>
              <a:gdLst/>
              <a:ahLst/>
              <a:cxnLst/>
              <a:rect l="l" t="t" r="r" b="b"/>
              <a:pathLst>
                <a:path w="11709" h="14831" extrusionOk="0">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3278350" y="4134700"/>
              <a:ext cx="220175" cy="278100"/>
            </a:xfrm>
            <a:custGeom>
              <a:avLst/>
              <a:gdLst/>
              <a:ahLst/>
              <a:cxnLst/>
              <a:rect l="l" t="t" r="r" b="b"/>
              <a:pathLst>
                <a:path w="8807" h="11124" extrusionOk="0">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3658625" y="3716950"/>
              <a:ext cx="225175" cy="285550"/>
            </a:xfrm>
            <a:custGeom>
              <a:avLst/>
              <a:gdLst/>
              <a:ahLst/>
              <a:cxnLst/>
              <a:rect l="l" t="t" r="r" b="b"/>
              <a:pathLst>
                <a:path w="9007" h="11422" extrusionOk="0">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4069750" y="3587475"/>
              <a:ext cx="179325" cy="228225"/>
            </a:xfrm>
            <a:custGeom>
              <a:avLst/>
              <a:gdLst/>
              <a:ahLst/>
              <a:cxnLst/>
              <a:rect l="l" t="t" r="r" b="b"/>
              <a:pathLst>
                <a:path w="7173" h="9129" extrusionOk="0">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3350900" y="3468700"/>
              <a:ext cx="180150" cy="227750"/>
            </a:xfrm>
            <a:custGeom>
              <a:avLst/>
              <a:gdLst/>
              <a:ahLst/>
              <a:cxnLst/>
              <a:rect l="l" t="t" r="r" b="b"/>
              <a:pathLst>
                <a:path w="7206" h="9110" extrusionOk="0">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040425" y="3303925"/>
              <a:ext cx="129925" cy="157350"/>
            </a:xfrm>
            <a:custGeom>
              <a:avLst/>
              <a:gdLst/>
              <a:ahLst/>
              <a:cxnLst/>
              <a:rect l="l" t="t" r="r" b="b"/>
              <a:pathLst>
                <a:path w="5197" h="6294" extrusionOk="0">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5323150" y="3266225"/>
              <a:ext cx="130600" cy="157525"/>
            </a:xfrm>
            <a:custGeom>
              <a:avLst/>
              <a:gdLst/>
              <a:ahLst/>
              <a:cxnLst/>
              <a:rect l="l" t="t" r="r" b="b"/>
              <a:pathLst>
                <a:path w="5224" h="6301" extrusionOk="0">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3098225" y="3913675"/>
              <a:ext cx="129950" cy="158050"/>
            </a:xfrm>
            <a:custGeom>
              <a:avLst/>
              <a:gdLst/>
              <a:ahLst/>
              <a:cxnLst/>
              <a:rect l="l" t="t" r="r" b="b"/>
              <a:pathLst>
                <a:path w="5198" h="6322" extrusionOk="0">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3918800" y="3267750"/>
              <a:ext cx="129350" cy="157675"/>
            </a:xfrm>
            <a:custGeom>
              <a:avLst/>
              <a:gdLst/>
              <a:ahLst/>
              <a:cxnLst/>
              <a:rect l="l" t="t" r="r" b="b"/>
              <a:pathLst>
                <a:path w="5174" h="6307" extrusionOk="0">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4306575" y="2740325"/>
              <a:ext cx="129950" cy="158050"/>
            </a:xfrm>
            <a:custGeom>
              <a:avLst/>
              <a:gdLst/>
              <a:ahLst/>
              <a:cxnLst/>
              <a:rect l="l" t="t" r="r" b="b"/>
              <a:pathLst>
                <a:path w="5198" h="6322" extrusionOk="0">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4505900" y="3239400"/>
              <a:ext cx="129950" cy="157675"/>
            </a:xfrm>
            <a:custGeom>
              <a:avLst/>
              <a:gdLst/>
              <a:ahLst/>
              <a:cxnLst/>
              <a:rect l="l" t="t" r="r" b="b"/>
              <a:pathLst>
                <a:path w="5198" h="6307" extrusionOk="0">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4541750" y="2454950"/>
              <a:ext cx="175150" cy="222425"/>
            </a:xfrm>
            <a:custGeom>
              <a:avLst/>
              <a:gdLst/>
              <a:ahLst/>
              <a:cxnLst/>
              <a:rect l="l" t="t" r="r" b="b"/>
              <a:pathLst>
                <a:path w="7006" h="8897" extrusionOk="0">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4779425" y="2918650"/>
              <a:ext cx="207875" cy="577650"/>
            </a:xfrm>
            <a:custGeom>
              <a:avLst/>
              <a:gdLst/>
              <a:ahLst/>
              <a:cxnLst/>
              <a:rect l="l" t="t" r="r" b="b"/>
              <a:pathLst>
                <a:path w="8315" h="23106" extrusionOk="0">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4576325" y="3370650"/>
              <a:ext cx="92200" cy="191525"/>
            </a:xfrm>
            <a:custGeom>
              <a:avLst/>
              <a:gdLst/>
              <a:ahLst/>
              <a:cxnLst/>
              <a:rect l="l" t="t" r="r" b="b"/>
              <a:pathLst>
                <a:path w="3688" h="7661" extrusionOk="0">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4849475" y="3411650"/>
              <a:ext cx="204300" cy="180550"/>
            </a:xfrm>
            <a:custGeom>
              <a:avLst/>
              <a:gdLst/>
              <a:ahLst/>
              <a:cxnLst/>
              <a:rect l="l" t="t" r="r" b="b"/>
              <a:pathLst>
                <a:path w="8172" h="7222" extrusionOk="0">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5156350" y="3345325"/>
              <a:ext cx="181000" cy="16725"/>
            </a:xfrm>
            <a:custGeom>
              <a:avLst/>
              <a:gdLst/>
              <a:ahLst/>
              <a:cxnLst/>
              <a:rect l="l" t="t" r="r" b="b"/>
              <a:pathLst>
                <a:path w="7240" h="669" extrusionOk="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4577600" y="2654850"/>
              <a:ext cx="57575" cy="597950"/>
            </a:xfrm>
            <a:custGeom>
              <a:avLst/>
              <a:gdLst/>
              <a:ahLst/>
              <a:cxnLst/>
              <a:rect l="l" t="t" r="r" b="b"/>
              <a:pathLst>
                <a:path w="2303" h="23918" extrusionOk="0">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4025550" y="2880125"/>
              <a:ext cx="304575" cy="410200"/>
            </a:xfrm>
            <a:custGeom>
              <a:avLst/>
              <a:gdLst/>
              <a:ahLst/>
              <a:cxnLst/>
              <a:rect l="l" t="t" r="r" b="b"/>
              <a:pathLst>
                <a:path w="12183" h="16408" extrusionOk="0">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3998175" y="3394125"/>
              <a:ext cx="132475" cy="245150"/>
            </a:xfrm>
            <a:custGeom>
              <a:avLst/>
              <a:gdLst/>
              <a:ahLst/>
              <a:cxnLst/>
              <a:rect l="l" t="t" r="r" b="b"/>
              <a:pathLst>
                <a:path w="5299" h="9806" extrusionOk="0">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4196500" y="3799750"/>
              <a:ext cx="409700" cy="355350"/>
            </a:xfrm>
            <a:custGeom>
              <a:avLst/>
              <a:gdLst/>
              <a:ahLst/>
              <a:cxnLst/>
              <a:rect l="l" t="t" r="r" b="b"/>
              <a:pathLst>
                <a:path w="16388" h="14214" extrusionOk="0">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4098100" y="3792100"/>
              <a:ext cx="66725" cy="369675"/>
            </a:xfrm>
            <a:custGeom>
              <a:avLst/>
              <a:gdLst/>
              <a:ahLst/>
              <a:cxnLst/>
              <a:rect l="l" t="t" r="r" b="b"/>
              <a:pathLst>
                <a:path w="2669" h="14787" extrusionOk="0">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3803225" y="3943275"/>
              <a:ext cx="257375" cy="256875"/>
            </a:xfrm>
            <a:custGeom>
              <a:avLst/>
              <a:gdLst/>
              <a:ahLst/>
              <a:cxnLst/>
              <a:rect l="l" t="t" r="r" b="b"/>
              <a:pathLst>
                <a:path w="10295" h="10275" extrusionOk="0">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3512675" y="4239300"/>
              <a:ext cx="472025" cy="89275"/>
            </a:xfrm>
            <a:custGeom>
              <a:avLst/>
              <a:gdLst/>
              <a:ahLst/>
              <a:cxnLst/>
              <a:rect l="l" t="t" r="r" b="b"/>
              <a:pathLst>
                <a:path w="18881" h="3571" extrusionOk="0">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3392600" y="3677250"/>
              <a:ext cx="45050" cy="480350"/>
            </a:xfrm>
            <a:custGeom>
              <a:avLst/>
              <a:gdLst/>
              <a:ahLst/>
              <a:cxnLst/>
              <a:rect l="l" t="t" r="r" b="b"/>
              <a:pathLst>
                <a:path w="1802" h="19214" extrusionOk="0">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3176600" y="4037925"/>
              <a:ext cx="161825" cy="176400"/>
            </a:xfrm>
            <a:custGeom>
              <a:avLst/>
              <a:gdLst/>
              <a:ahLst/>
              <a:cxnLst/>
              <a:rect l="l" t="t" r="r" b="b"/>
              <a:pathLst>
                <a:path w="6473" h="7056" extrusionOk="0">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5243075" y="3415900"/>
              <a:ext cx="113450" cy="288875"/>
            </a:xfrm>
            <a:custGeom>
              <a:avLst/>
              <a:gdLst/>
              <a:ahLst/>
              <a:cxnLst/>
              <a:rect l="l" t="t" r="r" b="b"/>
              <a:pathLst>
                <a:path w="4538" h="11555" extrusionOk="0">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5417375" y="3377025"/>
              <a:ext cx="94250" cy="133450"/>
            </a:xfrm>
            <a:custGeom>
              <a:avLst/>
              <a:gdLst/>
              <a:ahLst/>
              <a:cxnLst/>
              <a:rect l="l" t="t" r="r" b="b"/>
              <a:pathLst>
                <a:path w="3770" h="5338" extrusionOk="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4401650" y="3032075"/>
              <a:ext cx="136775" cy="255750"/>
            </a:xfrm>
            <a:custGeom>
              <a:avLst/>
              <a:gdLst/>
              <a:ahLst/>
              <a:cxnLst/>
              <a:rect l="l" t="t" r="r" b="b"/>
              <a:pathLst>
                <a:path w="5471" h="10230" extrusionOk="0">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3999700" y="2893000"/>
              <a:ext cx="95075" cy="383150"/>
            </a:xfrm>
            <a:custGeom>
              <a:avLst/>
              <a:gdLst/>
              <a:ahLst/>
              <a:cxnLst/>
              <a:rect l="l" t="t" r="r" b="b"/>
              <a:pathLst>
                <a:path w="3803" h="15326" extrusionOk="0">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4197325" y="3417050"/>
              <a:ext cx="81750" cy="180150"/>
            </a:xfrm>
            <a:custGeom>
              <a:avLst/>
              <a:gdLst/>
              <a:ahLst/>
              <a:cxnLst/>
              <a:rect l="l" t="t" r="r" b="b"/>
              <a:pathLst>
                <a:path w="3270" h="7206" extrusionOk="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4784175" y="1506675"/>
              <a:ext cx="230425" cy="429350"/>
            </a:xfrm>
            <a:custGeom>
              <a:avLst/>
              <a:gdLst/>
              <a:ahLst/>
              <a:cxnLst/>
              <a:rect l="l" t="t" r="r" b="b"/>
              <a:pathLst>
                <a:path w="9217" h="17174" extrusionOk="0">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5074625" y="1641000"/>
              <a:ext cx="206000" cy="265825"/>
            </a:xfrm>
            <a:custGeom>
              <a:avLst/>
              <a:gdLst/>
              <a:ahLst/>
              <a:cxnLst/>
              <a:rect l="l" t="t" r="r" b="b"/>
              <a:pathLst>
                <a:path w="8240" h="10633" extrusionOk="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5045450" y="1679975"/>
              <a:ext cx="60900" cy="221850"/>
            </a:xfrm>
            <a:custGeom>
              <a:avLst/>
              <a:gdLst/>
              <a:ahLst/>
              <a:cxnLst/>
              <a:rect l="l" t="t" r="r" b="b"/>
              <a:pathLst>
                <a:path w="2436" h="8874" extrusionOk="0">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5040425" y="2006675"/>
              <a:ext cx="46725" cy="228725"/>
            </a:xfrm>
            <a:custGeom>
              <a:avLst/>
              <a:gdLst/>
              <a:ahLst/>
              <a:cxnLst/>
              <a:rect l="l" t="t" r="r" b="b"/>
              <a:pathLst>
                <a:path w="1869" h="9149" extrusionOk="0">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5130500" y="2020225"/>
              <a:ext cx="71750" cy="196825"/>
            </a:xfrm>
            <a:custGeom>
              <a:avLst/>
              <a:gdLst/>
              <a:ahLst/>
              <a:cxnLst/>
              <a:rect l="l" t="t" r="r" b="b"/>
              <a:pathLst>
                <a:path w="2870" h="7873" extrusionOk="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4949550" y="2317925"/>
              <a:ext cx="81750" cy="30050"/>
            </a:xfrm>
            <a:custGeom>
              <a:avLst/>
              <a:gdLst/>
              <a:ahLst/>
              <a:cxnLst/>
              <a:rect l="l" t="t" r="r" b="b"/>
              <a:pathLst>
                <a:path w="3270" h="1202" extrusionOk="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5041275" y="2374000"/>
              <a:ext cx="49675" cy="319225"/>
            </a:xfrm>
            <a:custGeom>
              <a:avLst/>
              <a:gdLst/>
              <a:ahLst/>
              <a:cxnLst/>
              <a:rect l="l" t="t" r="r" b="b"/>
              <a:pathLst>
                <a:path w="1987" h="12769" extrusionOk="0">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5117150" y="2476800"/>
              <a:ext cx="226025" cy="232275"/>
            </a:xfrm>
            <a:custGeom>
              <a:avLst/>
              <a:gdLst/>
              <a:ahLst/>
              <a:cxnLst/>
              <a:rect l="l" t="t" r="r" b="b"/>
              <a:pathLst>
                <a:path w="9041" h="9291" extrusionOk="0">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4907000" y="2715175"/>
              <a:ext cx="71750" cy="41425"/>
            </a:xfrm>
            <a:custGeom>
              <a:avLst/>
              <a:gdLst/>
              <a:ahLst/>
              <a:cxnLst/>
              <a:rect l="l" t="t" r="r" b="b"/>
              <a:pathLst>
                <a:path w="2870" h="1657" extrusionOk="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833625" y="2830175"/>
              <a:ext cx="113425" cy="90725"/>
            </a:xfrm>
            <a:custGeom>
              <a:avLst/>
              <a:gdLst/>
              <a:ahLst/>
              <a:cxnLst/>
              <a:rect l="l" t="t" r="r" b="b"/>
              <a:pathLst>
                <a:path w="4537" h="3629" extrusionOk="0">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4768575" y="2702875"/>
              <a:ext cx="70075" cy="218025"/>
            </a:xfrm>
            <a:custGeom>
              <a:avLst/>
              <a:gdLst/>
              <a:ahLst/>
              <a:cxnLst/>
              <a:rect l="l" t="t" r="r" b="b"/>
              <a:pathLst>
                <a:path w="2803" h="8721" extrusionOk="0">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4731050" y="2900525"/>
              <a:ext cx="108425" cy="20375"/>
            </a:xfrm>
            <a:custGeom>
              <a:avLst/>
              <a:gdLst/>
              <a:ahLst/>
              <a:cxnLst/>
              <a:rect l="l" t="t" r="r" b="b"/>
              <a:pathLst>
                <a:path w="4337" h="815" extrusionOk="0">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5117150" y="2799100"/>
              <a:ext cx="377800" cy="42575"/>
            </a:xfrm>
            <a:custGeom>
              <a:avLst/>
              <a:gdLst/>
              <a:ahLst/>
              <a:cxnLst/>
              <a:rect l="l" t="t" r="r" b="b"/>
              <a:pathLst>
                <a:path w="15112" h="1703" extrusionOk="0">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934525" y="2671075"/>
              <a:ext cx="206000" cy="262325"/>
            </a:xfrm>
            <a:custGeom>
              <a:avLst/>
              <a:gdLst/>
              <a:ahLst/>
              <a:cxnLst/>
              <a:rect l="l" t="t" r="r" b="b"/>
              <a:pathLst>
                <a:path w="8240" h="10493" extrusionOk="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5467400" y="2716175"/>
              <a:ext cx="206850" cy="262250"/>
            </a:xfrm>
            <a:custGeom>
              <a:avLst/>
              <a:gdLst/>
              <a:ahLst/>
              <a:cxnLst/>
              <a:rect l="l" t="t" r="r" b="b"/>
              <a:pathLst>
                <a:path w="8274" h="10490" extrusionOk="0">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5326475" y="2325225"/>
              <a:ext cx="143450" cy="182025"/>
            </a:xfrm>
            <a:custGeom>
              <a:avLst/>
              <a:gdLst/>
              <a:ahLst/>
              <a:cxnLst/>
              <a:rect l="l" t="t" r="r" b="b"/>
              <a:pathLst>
                <a:path w="5738" h="7281" extrusionOk="0">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5022100" y="2207575"/>
              <a:ext cx="143450" cy="182100"/>
            </a:xfrm>
            <a:custGeom>
              <a:avLst/>
              <a:gdLst/>
              <a:ahLst/>
              <a:cxnLst/>
              <a:rect l="l" t="t" r="r" b="b"/>
              <a:pathLst>
                <a:path w="5738" h="7284" extrusionOk="0">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4983725" y="1892250"/>
              <a:ext cx="109575" cy="133825"/>
            </a:xfrm>
            <a:custGeom>
              <a:avLst/>
              <a:gdLst/>
              <a:ahLst/>
              <a:cxnLst/>
              <a:rect l="l" t="t" r="r" b="b"/>
              <a:pathLst>
                <a:path w="4383" h="5353" extrusionOk="0">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4612625" y="1532650"/>
              <a:ext cx="68425" cy="107325"/>
            </a:xfrm>
            <a:custGeom>
              <a:avLst/>
              <a:gdLst/>
              <a:ahLst/>
              <a:cxnLst/>
              <a:rect l="l" t="t" r="r" b="b"/>
              <a:pathLst>
                <a:path w="2737" h="4293" extrusionOk="0">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676850" y="1548225"/>
              <a:ext cx="33375" cy="216000"/>
            </a:xfrm>
            <a:custGeom>
              <a:avLst/>
              <a:gdLst/>
              <a:ahLst/>
              <a:cxnLst/>
              <a:rect l="l" t="t" r="r" b="b"/>
              <a:pathLst>
                <a:path w="1335" h="8640" extrusionOk="0">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591775" y="1760525"/>
              <a:ext cx="88425" cy="176325"/>
            </a:xfrm>
            <a:custGeom>
              <a:avLst/>
              <a:gdLst/>
              <a:ahLst/>
              <a:cxnLst/>
              <a:rect l="l" t="t" r="r" b="b"/>
              <a:pathLst>
                <a:path w="3537" h="7053" extrusionOk="0">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499225" y="1760325"/>
              <a:ext cx="181825" cy="106475"/>
            </a:xfrm>
            <a:custGeom>
              <a:avLst/>
              <a:gdLst/>
              <a:ahLst/>
              <a:cxnLst/>
              <a:rect l="l" t="t" r="r" b="b"/>
              <a:pathLst>
                <a:path w="7273" h="4259" extrusionOk="0">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747725" y="890550"/>
              <a:ext cx="42550" cy="436700"/>
            </a:xfrm>
            <a:custGeom>
              <a:avLst/>
              <a:gdLst/>
              <a:ahLst/>
              <a:cxnLst/>
              <a:rect l="l" t="t" r="r" b="b"/>
              <a:pathLst>
                <a:path w="1702" h="17468" extrusionOk="0">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808600" y="663475"/>
              <a:ext cx="323850" cy="648775"/>
            </a:xfrm>
            <a:custGeom>
              <a:avLst/>
              <a:gdLst/>
              <a:ahLst/>
              <a:cxnLst/>
              <a:rect l="l" t="t" r="r" b="b"/>
              <a:pathLst>
                <a:path w="12954" h="25951" extrusionOk="0">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538950" y="1331975"/>
              <a:ext cx="147925" cy="81175"/>
            </a:xfrm>
            <a:custGeom>
              <a:avLst/>
              <a:gdLst/>
              <a:ahLst/>
              <a:cxnLst/>
              <a:rect l="l" t="t" r="r" b="b"/>
              <a:pathLst>
                <a:path w="5917" h="3247" extrusionOk="0">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3657775" y="990325"/>
              <a:ext cx="582950" cy="123450"/>
            </a:xfrm>
            <a:custGeom>
              <a:avLst/>
              <a:gdLst/>
              <a:ahLst/>
              <a:cxnLst/>
              <a:rect l="l" t="t" r="r" b="b"/>
              <a:pathLst>
                <a:path w="23318" h="4938" extrusionOk="0">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4287400" y="1332950"/>
              <a:ext cx="165750" cy="63525"/>
            </a:xfrm>
            <a:custGeom>
              <a:avLst/>
              <a:gdLst/>
              <a:ahLst/>
              <a:cxnLst/>
              <a:rect l="l" t="t" r="r" b="b"/>
              <a:pathLst>
                <a:path w="6630" h="2541" extrusionOk="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4399975" y="1145725"/>
              <a:ext cx="89250" cy="129825"/>
            </a:xfrm>
            <a:custGeom>
              <a:avLst/>
              <a:gdLst/>
              <a:ahLst/>
              <a:cxnLst/>
              <a:rect l="l" t="t" r="r" b="b"/>
              <a:pathLst>
                <a:path w="3570" h="5193" extrusionOk="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415000" y="1392275"/>
              <a:ext cx="63400" cy="162975"/>
            </a:xfrm>
            <a:custGeom>
              <a:avLst/>
              <a:gdLst/>
              <a:ahLst/>
              <a:cxnLst/>
              <a:rect l="l" t="t" r="r" b="b"/>
              <a:pathLst>
                <a:path w="2536" h="6519" extrusionOk="0">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233200" y="992825"/>
              <a:ext cx="21700" cy="371950"/>
            </a:xfrm>
            <a:custGeom>
              <a:avLst/>
              <a:gdLst/>
              <a:ahLst/>
              <a:cxnLst/>
              <a:rect l="l" t="t" r="r" b="b"/>
              <a:pathLst>
                <a:path w="868" h="14878" extrusionOk="0">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4130175" y="1286650"/>
              <a:ext cx="98875" cy="105650"/>
            </a:xfrm>
            <a:custGeom>
              <a:avLst/>
              <a:gdLst/>
              <a:ahLst/>
              <a:cxnLst/>
              <a:rect l="l" t="t" r="r" b="b"/>
              <a:pathLst>
                <a:path w="3955" h="4226" extrusionOk="0">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846975" y="1351400"/>
              <a:ext cx="259375" cy="38400"/>
            </a:xfrm>
            <a:custGeom>
              <a:avLst/>
              <a:gdLst/>
              <a:ahLst/>
              <a:cxnLst/>
              <a:rect l="l" t="t" r="r" b="b"/>
              <a:pathLst>
                <a:path w="10375" h="1536" extrusionOk="0">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5168850" y="946025"/>
              <a:ext cx="137550" cy="332025"/>
            </a:xfrm>
            <a:custGeom>
              <a:avLst/>
              <a:gdLst/>
              <a:ahLst/>
              <a:cxnLst/>
              <a:rect l="l" t="t" r="r" b="b"/>
              <a:pathLst>
                <a:path w="5502" h="13281" extrusionOk="0">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5379850" y="876900"/>
              <a:ext cx="201000" cy="55075"/>
            </a:xfrm>
            <a:custGeom>
              <a:avLst/>
              <a:gdLst/>
              <a:ahLst/>
              <a:cxnLst/>
              <a:rect l="l" t="t" r="r" b="b"/>
              <a:pathLst>
                <a:path w="8040" h="2203" extrusionOk="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5381525" y="694575"/>
              <a:ext cx="146400" cy="139825"/>
            </a:xfrm>
            <a:custGeom>
              <a:avLst/>
              <a:gdLst/>
              <a:ahLst/>
              <a:cxnLst/>
              <a:rect l="l" t="t" r="r" b="b"/>
              <a:pathLst>
                <a:path w="5856" h="5593" extrusionOk="0">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4209000" y="960050"/>
              <a:ext cx="53400" cy="68900"/>
            </a:xfrm>
            <a:custGeom>
              <a:avLst/>
              <a:gdLst/>
              <a:ahLst/>
              <a:cxnLst/>
              <a:rect l="l" t="t" r="r" b="b"/>
              <a:pathLst>
                <a:path w="2136" h="2756" extrusionOk="0">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4388300" y="1128950"/>
              <a:ext cx="29225" cy="37825"/>
            </a:xfrm>
            <a:custGeom>
              <a:avLst/>
              <a:gdLst/>
              <a:ahLst/>
              <a:cxnLst/>
              <a:rect l="l" t="t" r="r" b="b"/>
              <a:pathLst>
                <a:path w="1169" h="1513" extrusionOk="0">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4116450" y="1268775"/>
              <a:ext cx="29200" cy="37725"/>
            </a:xfrm>
            <a:custGeom>
              <a:avLst/>
              <a:gdLst/>
              <a:ahLst/>
              <a:cxnLst/>
              <a:rect l="l" t="t" r="r" b="b"/>
              <a:pathLst>
                <a:path w="1168" h="1509" extrusionOk="0">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4402475" y="1534400"/>
              <a:ext cx="29225" cy="37675"/>
            </a:xfrm>
            <a:custGeom>
              <a:avLst/>
              <a:gdLst/>
              <a:ahLst/>
              <a:cxnLst/>
              <a:rect l="l" t="t" r="r" b="b"/>
              <a:pathLst>
                <a:path w="1169" h="1507" extrusionOk="0">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4600125" y="1618625"/>
              <a:ext cx="29200" cy="37675"/>
            </a:xfrm>
            <a:custGeom>
              <a:avLst/>
              <a:gdLst/>
              <a:ahLst/>
              <a:cxnLst/>
              <a:rect l="l" t="t" r="r" b="b"/>
              <a:pathLst>
                <a:path w="1168" h="1507" extrusionOk="0">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4580100" y="1915500"/>
              <a:ext cx="29225" cy="37675"/>
            </a:xfrm>
            <a:custGeom>
              <a:avLst/>
              <a:gdLst/>
              <a:ahLst/>
              <a:cxnLst/>
              <a:rect l="l" t="t" r="r" b="b"/>
              <a:pathLst>
                <a:path w="1169" h="1507" extrusionOk="0">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4656000" y="1733925"/>
              <a:ext cx="44225" cy="56950"/>
            </a:xfrm>
            <a:custGeom>
              <a:avLst/>
              <a:gdLst/>
              <a:ahLst/>
              <a:cxnLst/>
              <a:rect l="l" t="t" r="r" b="b"/>
              <a:pathLst>
                <a:path w="1769" h="2278" extrusionOk="0">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479200" y="1835975"/>
              <a:ext cx="44225" cy="56925"/>
            </a:xfrm>
            <a:custGeom>
              <a:avLst/>
              <a:gdLst/>
              <a:ahLst/>
              <a:cxnLst/>
              <a:rect l="l" t="t" r="r" b="b"/>
              <a:pathLst>
                <a:path w="1769" h="2277" extrusionOk="0">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5503275" y="668475"/>
              <a:ext cx="44225" cy="56950"/>
            </a:xfrm>
            <a:custGeom>
              <a:avLst/>
              <a:gdLst/>
              <a:ahLst/>
              <a:cxnLst/>
              <a:rect l="l" t="t" r="r" b="b"/>
              <a:pathLst>
                <a:path w="1769" h="2278" extrusionOk="0">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4654325" y="1297450"/>
              <a:ext cx="206850" cy="262475"/>
            </a:xfrm>
            <a:custGeom>
              <a:avLst/>
              <a:gdLst/>
              <a:ahLst/>
              <a:cxnLst/>
              <a:rect l="l" t="t" r="r" b="b"/>
              <a:pathLst>
                <a:path w="8274" h="10499" extrusionOk="0">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4701850" y="1356425"/>
              <a:ext cx="111775" cy="144650"/>
            </a:xfrm>
            <a:custGeom>
              <a:avLst/>
              <a:gdLst/>
              <a:ahLst/>
              <a:cxnLst/>
              <a:rect l="l" t="t" r="r" b="b"/>
              <a:pathLst>
                <a:path w="4471" h="5786" extrusionOk="0">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5094650" y="458825"/>
              <a:ext cx="170150" cy="217125"/>
            </a:xfrm>
            <a:custGeom>
              <a:avLst/>
              <a:gdLst/>
              <a:ahLst/>
              <a:cxnLst/>
              <a:rect l="l" t="t" r="r" b="b"/>
              <a:pathLst>
                <a:path w="6806" h="8685" extrusionOk="0">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5133000" y="506125"/>
              <a:ext cx="94250" cy="122825"/>
            </a:xfrm>
            <a:custGeom>
              <a:avLst/>
              <a:gdLst/>
              <a:ahLst/>
              <a:cxnLst/>
              <a:rect l="l" t="t" r="r" b="b"/>
              <a:pathLst>
                <a:path w="3770" h="4913" extrusionOk="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732725" y="752950"/>
              <a:ext cx="124125" cy="150675"/>
            </a:xfrm>
            <a:custGeom>
              <a:avLst/>
              <a:gdLst/>
              <a:ahLst/>
              <a:cxnLst/>
              <a:rect l="l" t="t" r="r" b="b"/>
              <a:pathLst>
                <a:path w="4965" h="6027" extrusionOk="0">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4761900" y="787225"/>
              <a:ext cx="63400" cy="82775"/>
            </a:xfrm>
            <a:custGeom>
              <a:avLst/>
              <a:gdLst/>
              <a:ahLst/>
              <a:cxnLst/>
              <a:rect l="l" t="t" r="r" b="b"/>
              <a:pathLst>
                <a:path w="2536" h="3311" extrusionOk="0">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5092975" y="1267450"/>
              <a:ext cx="124350" cy="149875"/>
            </a:xfrm>
            <a:custGeom>
              <a:avLst/>
              <a:gdLst/>
              <a:ahLst/>
              <a:cxnLst/>
              <a:rect l="l" t="t" r="r" b="b"/>
              <a:pathLst>
                <a:path w="4974" h="5995" extrusionOk="0">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122150" y="1301625"/>
              <a:ext cx="63425" cy="82400"/>
            </a:xfrm>
            <a:custGeom>
              <a:avLst/>
              <a:gdLst/>
              <a:ahLst/>
              <a:cxnLst/>
              <a:rect l="l" t="t" r="r" b="b"/>
              <a:pathLst>
                <a:path w="2537" h="3296" extrusionOk="0">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5272275" y="806675"/>
              <a:ext cx="122925" cy="150300"/>
            </a:xfrm>
            <a:custGeom>
              <a:avLst/>
              <a:gdLst/>
              <a:ahLst/>
              <a:cxnLst/>
              <a:rect l="l" t="t" r="r" b="b"/>
              <a:pathLst>
                <a:path w="4917" h="6012" extrusionOk="0">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5300625" y="840600"/>
              <a:ext cx="64225" cy="82775"/>
            </a:xfrm>
            <a:custGeom>
              <a:avLst/>
              <a:gdLst/>
              <a:ahLst/>
              <a:cxnLst/>
              <a:rect l="l" t="t" r="r" b="b"/>
              <a:pathLst>
                <a:path w="2569" h="3311" extrusionOk="0">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4440850" y="1249125"/>
              <a:ext cx="124350" cy="150675"/>
            </a:xfrm>
            <a:custGeom>
              <a:avLst/>
              <a:gdLst/>
              <a:ahLst/>
              <a:cxnLst/>
              <a:rect l="l" t="t" r="r" b="b"/>
              <a:pathLst>
                <a:path w="4974" h="6027" extrusionOk="0">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4470025" y="1283425"/>
              <a:ext cx="63400" cy="82775"/>
            </a:xfrm>
            <a:custGeom>
              <a:avLst/>
              <a:gdLst/>
              <a:ahLst/>
              <a:cxnLst/>
              <a:rect l="l" t="t" r="r" b="b"/>
              <a:pathLst>
                <a:path w="2536" h="3311" extrusionOk="0">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4211500" y="1353900"/>
              <a:ext cx="85650" cy="104275"/>
            </a:xfrm>
            <a:custGeom>
              <a:avLst/>
              <a:gdLst/>
              <a:ahLst/>
              <a:cxnLst/>
              <a:rect l="l" t="t" r="r" b="b"/>
              <a:pathLst>
                <a:path w="3426" h="4171" extrusionOk="0">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4230700" y="1377300"/>
              <a:ext cx="44225" cy="56975"/>
            </a:xfrm>
            <a:custGeom>
              <a:avLst/>
              <a:gdLst/>
              <a:ahLst/>
              <a:cxnLst/>
              <a:rect l="l" t="t" r="r" b="b"/>
              <a:pathLst>
                <a:path w="1769" h="2279" extrusionOk="0">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5566650" y="885225"/>
              <a:ext cx="85025" cy="104275"/>
            </a:xfrm>
            <a:custGeom>
              <a:avLst/>
              <a:gdLst/>
              <a:ahLst/>
              <a:cxnLst/>
              <a:rect l="l" t="t" r="r" b="b"/>
              <a:pathLst>
                <a:path w="3401" h="4171" extrusionOk="0">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5585825" y="909150"/>
              <a:ext cx="44225" cy="56950"/>
            </a:xfrm>
            <a:custGeom>
              <a:avLst/>
              <a:gdLst/>
              <a:ahLst/>
              <a:cxnLst/>
              <a:rect l="l" t="t" r="r" b="b"/>
              <a:pathLst>
                <a:path w="1769" h="2278" extrusionOk="0">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5424875" y="1154925"/>
              <a:ext cx="271225" cy="339100"/>
            </a:xfrm>
            <a:custGeom>
              <a:avLst/>
              <a:gdLst/>
              <a:ahLst/>
              <a:cxnLst/>
              <a:rect l="l" t="t" r="r" b="b"/>
              <a:pathLst>
                <a:path w="10849" h="13564" extrusionOk="0">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5468250" y="1230775"/>
              <a:ext cx="184500" cy="108150"/>
            </a:xfrm>
            <a:custGeom>
              <a:avLst/>
              <a:gdLst/>
              <a:ahLst/>
              <a:cxnLst/>
              <a:rect l="l" t="t" r="r" b="b"/>
              <a:pathLst>
                <a:path w="7380" h="4326" extrusionOk="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5468250" y="1271625"/>
              <a:ext cx="184500" cy="108175"/>
            </a:xfrm>
            <a:custGeom>
              <a:avLst/>
              <a:gdLst/>
              <a:ahLst/>
              <a:cxnLst/>
              <a:rect l="l" t="t" r="r" b="b"/>
              <a:pathLst>
                <a:path w="7380" h="4327" extrusionOk="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5469075" y="1312725"/>
              <a:ext cx="182650" cy="107925"/>
            </a:xfrm>
            <a:custGeom>
              <a:avLst/>
              <a:gdLst/>
              <a:ahLst/>
              <a:cxnLst/>
              <a:rect l="l" t="t" r="r" b="b"/>
              <a:pathLst>
                <a:path w="7306" h="4317" extrusionOk="0">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5741775" y="2234875"/>
              <a:ext cx="271225" cy="338275"/>
            </a:xfrm>
            <a:custGeom>
              <a:avLst/>
              <a:gdLst/>
              <a:ahLst/>
              <a:cxnLst/>
              <a:rect l="l" t="t" r="r" b="b"/>
              <a:pathLst>
                <a:path w="10849" h="13531" extrusionOk="0">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5785125" y="2310400"/>
              <a:ext cx="182675" cy="108475"/>
            </a:xfrm>
            <a:custGeom>
              <a:avLst/>
              <a:gdLst/>
              <a:ahLst/>
              <a:cxnLst/>
              <a:rect l="l" t="t" r="r" b="b"/>
              <a:pathLst>
                <a:path w="7307" h="4339" extrusionOk="0">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5784300" y="2351625"/>
              <a:ext cx="183500" cy="108100"/>
            </a:xfrm>
            <a:custGeom>
              <a:avLst/>
              <a:gdLst/>
              <a:ahLst/>
              <a:cxnLst/>
              <a:rect l="l" t="t" r="r" b="b"/>
              <a:pathLst>
                <a:path w="7340" h="4324" extrusionOk="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5785125" y="2391825"/>
              <a:ext cx="182675" cy="108775"/>
            </a:xfrm>
            <a:custGeom>
              <a:avLst/>
              <a:gdLst/>
              <a:ahLst/>
              <a:cxnLst/>
              <a:rect l="l" t="t" r="r" b="b"/>
              <a:pathLst>
                <a:path w="7307" h="4351" extrusionOk="0">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5294775" y="3726250"/>
              <a:ext cx="271200" cy="338800"/>
            </a:xfrm>
            <a:custGeom>
              <a:avLst/>
              <a:gdLst/>
              <a:ahLst/>
              <a:cxnLst/>
              <a:rect l="l" t="t" r="r" b="b"/>
              <a:pathLst>
                <a:path w="10848" h="13552" extrusionOk="0">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5338975" y="3802025"/>
              <a:ext cx="183825" cy="107900"/>
            </a:xfrm>
            <a:custGeom>
              <a:avLst/>
              <a:gdLst/>
              <a:ahLst/>
              <a:cxnLst/>
              <a:rect l="l" t="t" r="r" b="b"/>
              <a:pathLst>
                <a:path w="7353" h="4316" extrusionOk="0">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5338975" y="3842700"/>
              <a:ext cx="182675" cy="108100"/>
            </a:xfrm>
            <a:custGeom>
              <a:avLst/>
              <a:gdLst/>
              <a:ahLst/>
              <a:cxnLst/>
              <a:rect l="l" t="t" r="r" b="b"/>
              <a:pathLst>
                <a:path w="7307" h="4324" extrusionOk="0">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5338975" y="3883550"/>
              <a:ext cx="182675" cy="108100"/>
            </a:xfrm>
            <a:custGeom>
              <a:avLst/>
              <a:gdLst/>
              <a:ahLst/>
              <a:cxnLst/>
              <a:rect l="l" t="t" r="r" b="b"/>
              <a:pathLst>
                <a:path w="7307" h="4324" extrusionOk="0">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3495175" y="4514325"/>
              <a:ext cx="271175" cy="338775"/>
            </a:xfrm>
            <a:custGeom>
              <a:avLst/>
              <a:gdLst/>
              <a:ahLst/>
              <a:cxnLst/>
              <a:rect l="l" t="t" r="r" b="b"/>
              <a:pathLst>
                <a:path w="10847" h="13551" extrusionOk="0">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3538525" y="4590900"/>
              <a:ext cx="183750" cy="107925"/>
            </a:xfrm>
            <a:custGeom>
              <a:avLst/>
              <a:gdLst/>
              <a:ahLst/>
              <a:cxnLst/>
              <a:rect l="l" t="t" r="r" b="b"/>
              <a:pathLst>
                <a:path w="7350" h="4317" extrusionOk="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3538525" y="4631750"/>
              <a:ext cx="183750" cy="107950"/>
            </a:xfrm>
            <a:custGeom>
              <a:avLst/>
              <a:gdLst/>
              <a:ahLst/>
              <a:cxnLst/>
              <a:rect l="l" t="t" r="r" b="b"/>
              <a:pathLst>
                <a:path w="7350" h="4318" extrusionOk="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3538525" y="4672050"/>
              <a:ext cx="182650" cy="108500"/>
            </a:xfrm>
            <a:custGeom>
              <a:avLst/>
              <a:gdLst/>
              <a:ahLst/>
              <a:cxnLst/>
              <a:rect l="l" t="t" r="r" b="b"/>
              <a:pathLst>
                <a:path w="7306" h="4340" extrusionOk="0">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530075" y="1997525"/>
              <a:ext cx="271175" cy="338775"/>
            </a:xfrm>
            <a:custGeom>
              <a:avLst/>
              <a:gdLst/>
              <a:ahLst/>
              <a:cxnLst/>
              <a:rect l="l" t="t" r="r" b="b"/>
              <a:pathLst>
                <a:path w="10847" h="13551" extrusionOk="0">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4573425" y="2073875"/>
              <a:ext cx="184400" cy="108150"/>
            </a:xfrm>
            <a:custGeom>
              <a:avLst/>
              <a:gdLst/>
              <a:ahLst/>
              <a:cxnLst/>
              <a:rect l="l" t="t" r="r" b="b"/>
              <a:pathLst>
                <a:path w="7376" h="4326" extrusionOk="0">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4573425" y="2114150"/>
              <a:ext cx="184875" cy="108750"/>
            </a:xfrm>
            <a:custGeom>
              <a:avLst/>
              <a:gdLst/>
              <a:ahLst/>
              <a:cxnLst/>
              <a:rect l="l" t="t" r="r" b="b"/>
              <a:pathLst>
                <a:path w="7395" h="4350" extrusionOk="0">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4573425" y="2155850"/>
              <a:ext cx="183825" cy="107900"/>
            </a:xfrm>
            <a:custGeom>
              <a:avLst/>
              <a:gdLst/>
              <a:ahLst/>
              <a:cxnLst/>
              <a:rect l="l" t="t" r="r" b="b"/>
              <a:pathLst>
                <a:path w="7353" h="4316" extrusionOk="0">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3527700" y="1049250"/>
              <a:ext cx="140950" cy="179600"/>
            </a:xfrm>
            <a:custGeom>
              <a:avLst/>
              <a:gdLst/>
              <a:ahLst/>
              <a:cxnLst/>
              <a:rect l="l" t="t" r="r" b="b"/>
              <a:pathLst>
                <a:path w="5638" h="7184" extrusionOk="0">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3559375" y="1089175"/>
              <a:ext cx="77575" cy="99500"/>
            </a:xfrm>
            <a:custGeom>
              <a:avLst/>
              <a:gdLst/>
              <a:ahLst/>
              <a:cxnLst/>
              <a:rect l="l" t="t" r="r" b="b"/>
              <a:pathLst>
                <a:path w="3103" h="3980" extrusionOk="0">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3415950" y="582075"/>
              <a:ext cx="357775" cy="431625"/>
            </a:xfrm>
            <a:custGeom>
              <a:avLst/>
              <a:gdLst/>
              <a:ahLst/>
              <a:cxnLst/>
              <a:rect l="l" t="t" r="r" b="b"/>
              <a:pathLst>
                <a:path w="14311" h="17265" extrusionOk="0">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3485150" y="692600"/>
              <a:ext cx="220150" cy="129300"/>
            </a:xfrm>
            <a:custGeom>
              <a:avLst/>
              <a:gdLst/>
              <a:ahLst/>
              <a:cxnLst/>
              <a:rect l="l" t="t" r="r" b="b"/>
              <a:pathLst>
                <a:path w="8806" h="5172" extrusionOk="0">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3485150" y="733150"/>
              <a:ext cx="219350" cy="129600"/>
            </a:xfrm>
            <a:custGeom>
              <a:avLst/>
              <a:gdLst/>
              <a:ahLst/>
              <a:cxnLst/>
              <a:rect l="l" t="t" r="r" b="b"/>
              <a:pathLst>
                <a:path w="8774" h="5184" extrusionOk="0">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3485150" y="773500"/>
              <a:ext cx="220150" cy="129275"/>
            </a:xfrm>
            <a:custGeom>
              <a:avLst/>
              <a:gdLst/>
              <a:ahLst/>
              <a:cxnLst/>
              <a:rect l="l" t="t" r="r" b="b"/>
              <a:pathLst>
                <a:path w="8806" h="5171" extrusionOk="0">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2210075" y="581475"/>
              <a:ext cx="352775" cy="524075"/>
            </a:xfrm>
            <a:custGeom>
              <a:avLst/>
              <a:gdLst/>
              <a:ahLst/>
              <a:cxnLst/>
              <a:rect l="l" t="t" r="r" b="b"/>
              <a:pathLst>
                <a:path w="14111" h="20963" extrusionOk="0">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2210925" y="747650"/>
              <a:ext cx="74225" cy="349875"/>
            </a:xfrm>
            <a:custGeom>
              <a:avLst/>
              <a:gdLst/>
              <a:ahLst/>
              <a:cxnLst/>
              <a:rect l="l" t="t" r="r" b="b"/>
              <a:pathLst>
                <a:path w="2969" h="13995" extrusionOk="0">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2216750" y="581700"/>
              <a:ext cx="345275" cy="200150"/>
            </a:xfrm>
            <a:custGeom>
              <a:avLst/>
              <a:gdLst/>
              <a:ahLst/>
              <a:cxnLst/>
              <a:rect l="l" t="t" r="r" b="b"/>
              <a:pathLst>
                <a:path w="13811" h="8006" extrusionOk="0">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2312650" y="723450"/>
              <a:ext cx="206000" cy="273575"/>
            </a:xfrm>
            <a:custGeom>
              <a:avLst/>
              <a:gdLst/>
              <a:ahLst/>
              <a:cxnLst/>
              <a:rect l="l" t="t" r="r" b="b"/>
              <a:pathLst>
                <a:path w="8240" h="10943" extrusionOk="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tx2"/>
          </a:fgClr>
          <a:bgClr>
            <a:schemeClr val="bg1"/>
          </a:bgClr>
        </a:pattFill>
        <a:effectLst/>
      </p:bgPr>
    </p:bg>
    <p:spTree>
      <p:nvGrpSpPr>
        <p:cNvPr id="1" name="Shape 828"/>
        <p:cNvGrpSpPr/>
        <p:nvPr/>
      </p:nvGrpSpPr>
      <p:grpSpPr>
        <a:xfrm>
          <a:off x="0" y="0"/>
          <a:ext cx="0" cy="0"/>
          <a:chOff x="0" y="0"/>
          <a:chExt cx="0" cy="0"/>
        </a:xfrm>
      </p:grpSpPr>
      <p:sp>
        <p:nvSpPr>
          <p:cNvPr id="830" name="Google Shape;830;p45"/>
          <p:cNvSpPr txBox="1">
            <a:spLocks noGrp="1"/>
          </p:cNvSpPr>
          <p:nvPr>
            <p:ph type="subTitle" idx="2"/>
          </p:nvPr>
        </p:nvSpPr>
        <p:spPr>
          <a:xfrm>
            <a:off x="2309879" y="2614613"/>
            <a:ext cx="6727796" cy="223383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noAutofit/>
          </a:bodyPr>
          <a:lstStyle/>
          <a:p>
            <a:pPr marL="457200" lvl="1" algn="l"/>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Consider a system where security cameras are deployed on a construction site to check whether workers are wearing helmets in real time. The system analyzes the images of the workers and gives an immediate warning in cases where the helmet is not worn. The implementation of such a system can help significantly increase safety and increase labor productivity in construction and industrial areas.</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32" name="Google Shape;832;p45"/>
          <p:cNvSpPr txBox="1">
            <a:spLocks noGrp="1"/>
          </p:cNvSpPr>
          <p:nvPr>
            <p:ph type="title"/>
          </p:nvPr>
        </p:nvSpPr>
        <p:spPr>
          <a:xfrm>
            <a:off x="585408" y="158634"/>
            <a:ext cx="8100000" cy="572700"/>
          </a:xfrm>
          <a:prstGeom prst="rect">
            <a:avLst/>
          </a:prstGeom>
        </p:spPr>
        <p:txBody>
          <a:bodyPr spcFirstLastPara="1" wrap="square" lIns="91425" tIns="91425" rIns="91425" bIns="91425" anchor="t" anchorCtr="0">
            <a:noAutofit/>
          </a:bodyPr>
          <a:lstStyle/>
          <a:p>
            <a:pPr lvl="0"/>
            <a:r>
              <a:rPr lang="az-Latn-AZ" sz="2800" b="1" i="1" dirty="0">
                <a:ln w="0"/>
                <a:solidFill>
                  <a:schemeClr val="tx1"/>
                </a:solidFill>
                <a:latin typeface="Times New Roman" panose="02020603050405020304" pitchFamily="18" charset="0"/>
                <a:cs typeface="Times New Roman" panose="02020603050405020304" pitchFamily="18" charset="0"/>
              </a:rPr>
              <a:t>Problem and solution</a:t>
            </a:r>
            <a:endParaRPr sz="2800" b="1" i="1" dirty="0">
              <a:ln w="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4A0A959-C49E-B081-743F-E9803FCF4E88}"/>
              </a:ext>
            </a:extLst>
          </p:cNvPr>
          <p:cNvSpPr txBox="1"/>
          <p:nvPr/>
        </p:nvSpPr>
        <p:spPr>
          <a:xfrm>
            <a:off x="199170" y="980476"/>
            <a:ext cx="5734492" cy="1477328"/>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a:spAutoFit/>
          </a:bodyPr>
          <a:lstStyle/>
          <a:p>
            <a:pPr marL="457200" lvl="1" algn="just"/>
            <a:r>
              <a:rPr 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Ensuring safety in environments where helmets are required, such as construction sites or industrial areas, is critical. Manually monitoring helmet compliance is labor-intensive and prone to human error. An automated helmet detection system can significantly enhance safety protocols by providing continuous and accurate monitoring.</a:t>
            </a:r>
            <a:endParaRPr lang="en-US"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082" name="Picture 10" descr="https://i.pinimg.com/564x/26/83/f7/2683f75946011b3422e05a6126b480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49" y="2863703"/>
            <a:ext cx="1774673" cy="1774673"/>
          </a:xfrm>
          <a:prstGeom prst="rect">
            <a:avLst/>
          </a:prstGeom>
          <a:blipFill dpi="0" rotWithShape="1">
            <a:blip r:embed="rId4">
              <a:alphaModFix amt="67000"/>
            </a:blip>
            <a:srcRect/>
            <a:tile tx="0" ty="0" sx="100000" sy="100000" flip="none" algn="tl"/>
          </a:blipFill>
        </p:spPr>
      </p:pic>
      <p:pic>
        <p:nvPicPr>
          <p:cNvPr id="3084" name="Picture 12" descr="https://i.pinimg.com/564x/bf/55/4e/bf554e0239511ac3ca83883520d6c4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992" y="693056"/>
            <a:ext cx="1346366" cy="1346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04294-0A5B-8D87-12B0-B38E9E892575}"/>
              </a:ext>
            </a:extLst>
          </p:cNvPr>
          <p:cNvPicPr>
            <a:picLocks noChangeAspect="1"/>
          </p:cNvPicPr>
          <p:nvPr/>
        </p:nvPicPr>
        <p:blipFill>
          <a:blip r:embed="rId2"/>
          <a:stretch>
            <a:fillRect/>
          </a:stretch>
        </p:blipFill>
        <p:spPr>
          <a:xfrm flipV="1">
            <a:off x="189381" y="47555"/>
            <a:ext cx="1908777" cy="1718510"/>
          </a:xfrm>
          <a:prstGeom prst="rect">
            <a:avLst/>
          </a:prstGeom>
        </p:spPr>
      </p:pic>
      <p:sp>
        <p:nvSpPr>
          <p:cNvPr id="2" name="Subtitle 1">
            <a:extLst>
              <a:ext uri="{FF2B5EF4-FFF2-40B4-BE49-F238E27FC236}">
                <a16:creationId xmlns:a16="http://schemas.microsoft.com/office/drawing/2014/main" id="{4861C1F2-1A4F-C836-F8D2-77EBA82BFC57}"/>
              </a:ext>
            </a:extLst>
          </p:cNvPr>
          <p:cNvSpPr>
            <a:spLocks noGrp="1"/>
          </p:cNvSpPr>
          <p:nvPr>
            <p:ph type="subTitle" idx="1"/>
          </p:nvPr>
        </p:nvSpPr>
        <p:spPr>
          <a:xfrm>
            <a:off x="1025511" y="1901376"/>
            <a:ext cx="6315738" cy="1570901"/>
          </a:xfr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endParaRPr lang="az-Latn-AZ" sz="2200" b="1" dirty="0" smtClean="0">
              <a:solidFill>
                <a:schemeClr val="accent1"/>
              </a:solidFill>
              <a:latin typeface="Times New Roman" panose="02020603050405020304" pitchFamily="18" charset="0"/>
              <a:cs typeface="Times New Roman" panose="02020603050405020304" pitchFamily="18" charset="0"/>
            </a:endParaRPr>
          </a:p>
          <a:p>
            <a:pPr algn="ctr"/>
            <a:r>
              <a:rPr lang="en-US" sz="2200" b="1" dirty="0" smtClean="0">
                <a:solidFill>
                  <a:schemeClr val="accent1"/>
                </a:solidFill>
                <a:latin typeface="Times New Roman" panose="02020603050405020304" pitchFamily="18" charset="0"/>
                <a:cs typeface="Times New Roman" panose="02020603050405020304" pitchFamily="18" charset="0"/>
              </a:rPr>
              <a:t>Python </a:t>
            </a:r>
            <a:r>
              <a:rPr lang="en-US" sz="2200" b="1" dirty="0">
                <a:solidFill>
                  <a:schemeClr val="accent1"/>
                </a:solidFill>
                <a:latin typeface="Times New Roman" panose="02020603050405020304" pitchFamily="18" charset="0"/>
                <a:cs typeface="Times New Roman" panose="02020603050405020304" pitchFamily="18" charset="0"/>
              </a:rPr>
              <a:t>programming language </a:t>
            </a:r>
            <a:endParaRPr lang="en-US" sz="2200" dirty="0" smtClean="0">
              <a:latin typeface="Times New Roman" panose="02020603050405020304" pitchFamily="18" charset="0"/>
              <a:cs typeface="Times New Roman" panose="02020603050405020304" pitchFamily="18" charset="0"/>
            </a:endParaRPr>
          </a:p>
          <a:p>
            <a:pPr algn="ctr"/>
            <a:r>
              <a:rPr lang="en-US" sz="2200" dirty="0" err="1" smtClean="0">
                <a:latin typeface="Times New Roman" panose="02020603050405020304" pitchFamily="18" charset="0"/>
                <a:cs typeface="Times New Roman" panose="02020603050405020304" pitchFamily="18" charset="0"/>
              </a:rPr>
              <a:t>OpenCV</a:t>
            </a:r>
            <a:r>
              <a:rPr lang="en-US" sz="2200" dirty="0" smtClean="0">
                <a:latin typeface="Times New Roman" panose="02020603050405020304" pitchFamily="18" charset="0"/>
                <a:cs typeface="Times New Roman" panose="02020603050405020304" pitchFamily="18" charset="0"/>
              </a:rPr>
              <a:t> Library</a:t>
            </a:r>
            <a:r>
              <a:rPr lang="az-Latn-AZ"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and YOLOv3 Model</a:t>
            </a:r>
            <a:endParaRPr lang="az-Latn-AZ" sz="2200" dirty="0" smtClean="0">
              <a:latin typeface="Times New Roman" panose="02020603050405020304" pitchFamily="18" charset="0"/>
              <a:cs typeface="Times New Roman" panose="02020603050405020304" pitchFamily="18" charset="0"/>
            </a:endParaRPr>
          </a:p>
          <a:p>
            <a:endParaRPr lang="az-Latn-AZ"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66DF79B-6D21-46FB-3209-E00AC14A6711}"/>
              </a:ext>
            </a:extLst>
          </p:cNvPr>
          <p:cNvSpPr>
            <a:spLocks noGrp="1"/>
          </p:cNvSpPr>
          <p:nvPr>
            <p:ph type="title"/>
          </p:nvPr>
        </p:nvSpPr>
        <p:spPr>
          <a:xfrm>
            <a:off x="416880" y="24071"/>
            <a:ext cx="7533000" cy="572700"/>
          </a:xfrm>
        </p:spPr>
        <p:txBody>
          <a:bodyPr/>
          <a:lstStyle/>
          <a:p>
            <a:pPr algn="ctr"/>
            <a:r>
              <a:rPr lang="az-Latn-AZ" sz="2800" b="1" i="1" dirty="0" smtClean="0">
                <a:ln w="0"/>
                <a:solidFill>
                  <a:schemeClr val="tx1"/>
                </a:solidFill>
                <a:latin typeface="Times New Roman" panose="02020603050405020304" pitchFamily="18" charset="0"/>
                <a:cs typeface="Times New Roman" panose="02020603050405020304" pitchFamily="18" charset="0"/>
              </a:rPr>
              <a:t>Technologies </a:t>
            </a:r>
            <a:r>
              <a:rPr lang="az-Latn-AZ" sz="2800" b="1" i="1" dirty="0">
                <a:ln w="0"/>
                <a:solidFill>
                  <a:schemeClr val="tx1"/>
                </a:solidFill>
                <a:latin typeface="Times New Roman" panose="02020603050405020304" pitchFamily="18" charset="0"/>
                <a:cs typeface="Times New Roman" panose="02020603050405020304" pitchFamily="18" charset="0"/>
              </a:rPr>
              <a:t>used</a:t>
            </a:r>
            <a:endParaRPr lang="en-US" sz="2800" b="1" i="1" dirty="0">
              <a:ln w="0"/>
              <a:solidFill>
                <a:schemeClr val="tx1"/>
              </a:solidFill>
              <a:latin typeface="Times New Roman" panose="02020603050405020304" pitchFamily="18" charset="0"/>
              <a:cs typeface="Times New Roman" panose="02020603050405020304" pitchFamily="18" charset="0"/>
            </a:endParaRPr>
          </a:p>
        </p:txBody>
      </p:sp>
      <p:sp>
        <p:nvSpPr>
          <p:cNvPr id="17410" name="AutoShape 2" descr="What is OpenCV? The Complete Guide (2024) - viso.a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12" name="AutoShape 4" descr="What is OpenCV? The Complete Guide (2024) - viso.a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14" name="AutoShape 6" descr="What is OpenCV? The Complete Guide (2024) - viso.a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16" name="AutoShape 8" descr="What is OpenCV? The Complete Guide (2024) - viso.a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18" name="AutoShape 10" descr="OpenCV"/>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20" name="AutoShape 12" descr="OpenCV"/>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421" name="Picture 13" descr="C:\Users\Edish\Downloads\download.png"/>
          <p:cNvPicPr>
            <a:picLocks noChangeAspect="1" noChangeArrowheads="1"/>
          </p:cNvPicPr>
          <p:nvPr/>
        </p:nvPicPr>
        <p:blipFill>
          <a:blip r:embed="rId3"/>
          <a:srcRect/>
          <a:stretch>
            <a:fillRect/>
          </a:stretch>
        </p:blipFill>
        <p:spPr bwMode="auto">
          <a:xfrm>
            <a:off x="5150643" y="3538260"/>
            <a:ext cx="1519515" cy="1519515"/>
          </a:xfrm>
          <a:prstGeom prst="rect">
            <a:avLst/>
          </a:prstGeom>
          <a:noFill/>
        </p:spPr>
      </p:pic>
    </p:spTree>
    <p:extLst>
      <p:ext uri="{BB962C8B-B14F-4D97-AF65-F5344CB8AC3E}">
        <p14:creationId xmlns:p14="http://schemas.microsoft.com/office/powerpoint/2010/main" val="451410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61"/>
          <p:cNvSpPr txBox="1">
            <a:spLocks noGrp="1"/>
          </p:cNvSpPr>
          <p:nvPr>
            <p:ph type="title"/>
          </p:nvPr>
        </p:nvSpPr>
        <p:spPr>
          <a:xfrm>
            <a:off x="4940596" y="742453"/>
            <a:ext cx="4000182" cy="1851600"/>
          </a:xfrm>
          <a:prstGeom prst="rect">
            <a:avLst/>
          </a:prstGeom>
        </p:spPr>
        <p:txBody>
          <a:bodyPr spcFirstLastPara="1" wrap="square" lIns="91425" tIns="91425" rIns="91425" bIns="91425" anchor="t" anchorCtr="0">
            <a:noAutofit/>
          </a:bodyPr>
          <a:lstStyle/>
          <a:p>
            <a:pPr marL="0" lvl="0" indent="0">
              <a:spcAft>
                <a:spcPts val="1600"/>
              </a:spcAft>
            </a:pPr>
            <a:r>
              <a:rPr lang="az-Latn-AZ" sz="4400" b="1" i="1" dirty="0" smtClean="0">
                <a:latin typeface="Times New Roman" panose="02020603050405020304" pitchFamily="18" charset="0"/>
                <a:cs typeface="Times New Roman" panose="02020603050405020304" pitchFamily="18" charset="0"/>
              </a:rPr>
              <a:t>İmage preparation </a:t>
            </a:r>
            <a:br>
              <a:rPr lang="az-Latn-AZ" sz="4400" b="1" i="1" dirty="0" smtClean="0">
                <a:latin typeface="Times New Roman" panose="02020603050405020304" pitchFamily="18" charset="0"/>
                <a:cs typeface="Times New Roman" panose="02020603050405020304" pitchFamily="18" charset="0"/>
              </a:rPr>
            </a:br>
            <a:endParaRPr lang="az-Latn-AZ" sz="4400" b="1" i="1" dirty="0">
              <a:latin typeface="Times New Roman" panose="02020603050405020304" pitchFamily="18" charset="0"/>
              <a:cs typeface="Times New Roman" panose="02020603050405020304" pitchFamily="18" charset="0"/>
            </a:endParaRPr>
          </a:p>
        </p:txBody>
      </p:sp>
      <p:sp>
        <p:nvSpPr>
          <p:cNvPr id="2184" name="Google Shape;2184;p61"/>
          <p:cNvSpPr txBox="1">
            <a:spLocks noGrp="1"/>
          </p:cNvSpPr>
          <p:nvPr>
            <p:ph type="title" idx="2"/>
          </p:nvPr>
        </p:nvSpPr>
        <p:spPr>
          <a:xfrm>
            <a:off x="6907825" y="3795175"/>
            <a:ext cx="1653900" cy="98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b="1" dirty="0"/>
              <a:t>02</a:t>
            </a:r>
            <a:endParaRPr b="1" dirty="0"/>
          </a:p>
        </p:txBody>
      </p:sp>
      <p:grpSp>
        <p:nvGrpSpPr>
          <p:cNvPr id="2186" name="Google Shape;2186;p61"/>
          <p:cNvGrpSpPr/>
          <p:nvPr/>
        </p:nvGrpSpPr>
        <p:grpSpPr>
          <a:xfrm>
            <a:off x="720000" y="950857"/>
            <a:ext cx="2991737" cy="2915200"/>
            <a:chOff x="1532925" y="519425"/>
            <a:chExt cx="4318950" cy="4374550"/>
          </a:xfrm>
        </p:grpSpPr>
        <p:sp>
          <p:nvSpPr>
            <p:cNvPr id="2187" name="Google Shape;2187;p61"/>
            <p:cNvSpPr/>
            <p:nvPr/>
          </p:nvSpPr>
          <p:spPr>
            <a:xfrm>
              <a:off x="4106425" y="4294350"/>
              <a:ext cx="1037450" cy="599625"/>
            </a:xfrm>
            <a:custGeom>
              <a:avLst/>
              <a:gdLst/>
              <a:ahLst/>
              <a:cxnLst/>
              <a:rect l="l" t="t" r="r" b="b"/>
              <a:pathLst>
                <a:path w="41498" h="23985" extrusionOk="0">
                  <a:moveTo>
                    <a:pt x="20749" y="0"/>
                  </a:moveTo>
                  <a:cubicBezTo>
                    <a:pt x="9274" y="0"/>
                    <a:pt x="1" y="5371"/>
                    <a:pt x="1" y="11976"/>
                  </a:cubicBezTo>
                  <a:cubicBezTo>
                    <a:pt x="1" y="18614"/>
                    <a:pt x="9274" y="23984"/>
                    <a:pt x="20749" y="23984"/>
                  </a:cubicBezTo>
                  <a:cubicBezTo>
                    <a:pt x="32224" y="23984"/>
                    <a:pt x="41497" y="18614"/>
                    <a:pt x="41497" y="11976"/>
                  </a:cubicBezTo>
                  <a:cubicBezTo>
                    <a:pt x="41497" y="5371"/>
                    <a:pt x="32224" y="0"/>
                    <a:pt x="207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1"/>
            <p:cNvSpPr/>
            <p:nvPr/>
          </p:nvSpPr>
          <p:spPr>
            <a:xfrm>
              <a:off x="2182575" y="3091400"/>
              <a:ext cx="2678600" cy="1546975"/>
            </a:xfrm>
            <a:custGeom>
              <a:avLst/>
              <a:gdLst/>
              <a:ahLst/>
              <a:cxnLst/>
              <a:rect l="l" t="t" r="r" b="b"/>
              <a:pathLst>
                <a:path w="107144" h="61879" extrusionOk="0">
                  <a:moveTo>
                    <a:pt x="104441" y="1"/>
                  </a:moveTo>
                  <a:cubicBezTo>
                    <a:pt x="104108" y="1"/>
                    <a:pt x="103774" y="84"/>
                    <a:pt x="103474" y="251"/>
                  </a:cubicBezTo>
                  <a:lnTo>
                    <a:pt x="534" y="59527"/>
                  </a:lnTo>
                  <a:cubicBezTo>
                    <a:pt x="0" y="59827"/>
                    <a:pt x="0" y="60627"/>
                    <a:pt x="534" y="60961"/>
                  </a:cubicBezTo>
                  <a:lnTo>
                    <a:pt x="1701" y="61628"/>
                  </a:lnTo>
                  <a:cubicBezTo>
                    <a:pt x="2001" y="61795"/>
                    <a:pt x="2335" y="61878"/>
                    <a:pt x="2669" y="61878"/>
                  </a:cubicBezTo>
                  <a:cubicBezTo>
                    <a:pt x="3002" y="61878"/>
                    <a:pt x="3336" y="61795"/>
                    <a:pt x="3636" y="61628"/>
                  </a:cubicBezTo>
                  <a:lnTo>
                    <a:pt x="106576" y="2386"/>
                  </a:lnTo>
                  <a:cubicBezTo>
                    <a:pt x="107143" y="2052"/>
                    <a:pt x="107143" y="1252"/>
                    <a:pt x="106576" y="951"/>
                  </a:cubicBezTo>
                  <a:lnTo>
                    <a:pt x="105409" y="251"/>
                  </a:lnTo>
                  <a:cubicBezTo>
                    <a:pt x="105108" y="84"/>
                    <a:pt x="104775" y="1"/>
                    <a:pt x="104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2774650" y="874100"/>
              <a:ext cx="354450" cy="276200"/>
            </a:xfrm>
            <a:custGeom>
              <a:avLst/>
              <a:gdLst/>
              <a:ahLst/>
              <a:cxnLst/>
              <a:rect l="l" t="t" r="r" b="b"/>
              <a:pathLst>
                <a:path w="14178" h="11048" extrusionOk="0">
                  <a:moveTo>
                    <a:pt x="7133" y="0"/>
                  </a:moveTo>
                  <a:cubicBezTo>
                    <a:pt x="6739" y="0"/>
                    <a:pt x="6285" y="134"/>
                    <a:pt x="5805" y="413"/>
                  </a:cubicBezTo>
                  <a:lnTo>
                    <a:pt x="5705" y="480"/>
                  </a:lnTo>
                  <a:cubicBezTo>
                    <a:pt x="4204" y="1347"/>
                    <a:pt x="3003" y="3248"/>
                    <a:pt x="3003" y="4749"/>
                  </a:cubicBezTo>
                  <a:lnTo>
                    <a:pt x="3003" y="7284"/>
                  </a:lnTo>
                  <a:lnTo>
                    <a:pt x="1335" y="8252"/>
                  </a:lnTo>
                  <a:cubicBezTo>
                    <a:pt x="568" y="8685"/>
                    <a:pt x="101" y="9453"/>
                    <a:pt x="1" y="10287"/>
                  </a:cubicBezTo>
                  <a:cubicBezTo>
                    <a:pt x="1" y="10780"/>
                    <a:pt x="273" y="11048"/>
                    <a:pt x="664" y="11048"/>
                  </a:cubicBezTo>
                  <a:cubicBezTo>
                    <a:pt x="854" y="11048"/>
                    <a:pt x="1072" y="10985"/>
                    <a:pt x="1302" y="10854"/>
                  </a:cubicBezTo>
                  <a:lnTo>
                    <a:pt x="3536" y="9553"/>
                  </a:lnTo>
                  <a:lnTo>
                    <a:pt x="7940" y="7018"/>
                  </a:lnTo>
                  <a:lnTo>
                    <a:pt x="12910" y="4182"/>
                  </a:lnTo>
                  <a:cubicBezTo>
                    <a:pt x="13610" y="3715"/>
                    <a:pt x="14111" y="2948"/>
                    <a:pt x="14177" y="2114"/>
                  </a:cubicBezTo>
                  <a:cubicBezTo>
                    <a:pt x="14177" y="1620"/>
                    <a:pt x="13921" y="1353"/>
                    <a:pt x="13539" y="1353"/>
                  </a:cubicBezTo>
                  <a:cubicBezTo>
                    <a:pt x="13354" y="1353"/>
                    <a:pt x="13139" y="1416"/>
                    <a:pt x="12910" y="1547"/>
                  </a:cubicBezTo>
                  <a:lnTo>
                    <a:pt x="11075" y="2614"/>
                  </a:lnTo>
                  <a:lnTo>
                    <a:pt x="11075" y="1180"/>
                  </a:lnTo>
                  <a:cubicBezTo>
                    <a:pt x="11075" y="613"/>
                    <a:pt x="10751" y="293"/>
                    <a:pt x="10282" y="293"/>
                  </a:cubicBezTo>
                  <a:cubicBezTo>
                    <a:pt x="10061" y="293"/>
                    <a:pt x="9808" y="364"/>
                    <a:pt x="9541" y="513"/>
                  </a:cubicBezTo>
                  <a:lnTo>
                    <a:pt x="9474" y="546"/>
                  </a:lnTo>
                  <a:cubicBezTo>
                    <a:pt x="9074" y="780"/>
                    <a:pt x="8740" y="1113"/>
                    <a:pt x="8507" y="1480"/>
                  </a:cubicBezTo>
                  <a:cubicBezTo>
                    <a:pt x="8462" y="526"/>
                    <a:pt x="7916" y="0"/>
                    <a:pt x="713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2068325" y="874125"/>
              <a:ext cx="539575" cy="420025"/>
            </a:xfrm>
            <a:custGeom>
              <a:avLst/>
              <a:gdLst/>
              <a:ahLst/>
              <a:cxnLst/>
              <a:rect l="l" t="t" r="r" b="b"/>
              <a:pathLst>
                <a:path w="21583" h="16801" extrusionOk="0">
                  <a:moveTo>
                    <a:pt x="10883" y="0"/>
                  </a:moveTo>
                  <a:cubicBezTo>
                    <a:pt x="10279" y="0"/>
                    <a:pt x="9580" y="208"/>
                    <a:pt x="8840" y="645"/>
                  </a:cubicBezTo>
                  <a:lnTo>
                    <a:pt x="8673" y="745"/>
                  </a:lnTo>
                  <a:cubicBezTo>
                    <a:pt x="6405" y="2046"/>
                    <a:pt x="4537" y="4948"/>
                    <a:pt x="4537" y="7217"/>
                  </a:cubicBezTo>
                  <a:lnTo>
                    <a:pt x="4537" y="11086"/>
                  </a:lnTo>
                  <a:lnTo>
                    <a:pt x="2002" y="12554"/>
                  </a:lnTo>
                  <a:cubicBezTo>
                    <a:pt x="901" y="13188"/>
                    <a:pt x="0" y="14589"/>
                    <a:pt x="0" y="15656"/>
                  </a:cubicBezTo>
                  <a:cubicBezTo>
                    <a:pt x="0" y="16392"/>
                    <a:pt x="403" y="16800"/>
                    <a:pt x="999" y="16800"/>
                  </a:cubicBezTo>
                  <a:cubicBezTo>
                    <a:pt x="1294" y="16800"/>
                    <a:pt x="1637" y="16700"/>
                    <a:pt x="2002" y="16490"/>
                  </a:cubicBezTo>
                  <a:lnTo>
                    <a:pt x="5404" y="14522"/>
                  </a:lnTo>
                  <a:lnTo>
                    <a:pt x="12075" y="10686"/>
                  </a:lnTo>
                  <a:lnTo>
                    <a:pt x="19614" y="6316"/>
                  </a:lnTo>
                  <a:cubicBezTo>
                    <a:pt x="20682" y="5716"/>
                    <a:pt x="21582" y="4315"/>
                    <a:pt x="21582" y="3214"/>
                  </a:cubicBezTo>
                  <a:cubicBezTo>
                    <a:pt x="21582" y="2478"/>
                    <a:pt x="21194" y="2070"/>
                    <a:pt x="20608" y="2070"/>
                  </a:cubicBezTo>
                  <a:cubicBezTo>
                    <a:pt x="20318" y="2070"/>
                    <a:pt x="19979" y="2170"/>
                    <a:pt x="19614" y="2380"/>
                  </a:cubicBezTo>
                  <a:lnTo>
                    <a:pt x="16845" y="3981"/>
                  </a:lnTo>
                  <a:lnTo>
                    <a:pt x="16845" y="1779"/>
                  </a:lnTo>
                  <a:cubicBezTo>
                    <a:pt x="16845" y="905"/>
                    <a:pt x="16364" y="423"/>
                    <a:pt x="15663" y="423"/>
                  </a:cubicBezTo>
                  <a:cubicBezTo>
                    <a:pt x="15321" y="423"/>
                    <a:pt x="14926" y="538"/>
                    <a:pt x="14510" y="779"/>
                  </a:cubicBezTo>
                  <a:lnTo>
                    <a:pt x="14410" y="845"/>
                  </a:lnTo>
                  <a:cubicBezTo>
                    <a:pt x="13843" y="1212"/>
                    <a:pt x="13310" y="1679"/>
                    <a:pt x="12943" y="2246"/>
                  </a:cubicBezTo>
                  <a:cubicBezTo>
                    <a:pt x="12898" y="808"/>
                    <a:pt x="12075" y="0"/>
                    <a:pt x="1088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1688050" y="1596850"/>
              <a:ext cx="244350" cy="444250"/>
            </a:xfrm>
            <a:custGeom>
              <a:avLst/>
              <a:gdLst/>
              <a:ahLst/>
              <a:cxnLst/>
              <a:rect l="l" t="t" r="r" b="b"/>
              <a:pathLst>
                <a:path w="9774" h="17770" extrusionOk="0">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1689700" y="1801725"/>
              <a:ext cx="157650" cy="238525"/>
            </a:xfrm>
            <a:custGeom>
              <a:avLst/>
              <a:gdLst/>
              <a:ahLst/>
              <a:cxnLst/>
              <a:rect l="l" t="t" r="r" b="b"/>
              <a:pathLst>
                <a:path w="6306" h="9541" extrusionOk="0">
                  <a:moveTo>
                    <a:pt x="3370" y="1"/>
                  </a:moveTo>
                  <a:cubicBezTo>
                    <a:pt x="1435" y="1669"/>
                    <a:pt x="1" y="4537"/>
                    <a:pt x="1" y="6972"/>
                  </a:cubicBezTo>
                  <a:lnTo>
                    <a:pt x="1" y="8307"/>
                  </a:lnTo>
                  <a:lnTo>
                    <a:pt x="2169" y="9541"/>
                  </a:lnTo>
                  <a:lnTo>
                    <a:pt x="3837" y="5305"/>
                  </a:lnTo>
                  <a:lnTo>
                    <a:pt x="3770" y="4971"/>
                  </a:lnTo>
                  <a:lnTo>
                    <a:pt x="6305" y="3503"/>
                  </a:lnTo>
                  <a:cubicBezTo>
                    <a:pt x="5905" y="2336"/>
                    <a:pt x="5505" y="1235"/>
                    <a:pt x="5505" y="1235"/>
                  </a:cubicBezTo>
                  <a:lnTo>
                    <a:pt x="337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1688050" y="1596850"/>
              <a:ext cx="244350" cy="444250"/>
            </a:xfrm>
            <a:custGeom>
              <a:avLst/>
              <a:gdLst/>
              <a:ahLst/>
              <a:cxnLst/>
              <a:rect l="l" t="t" r="r" b="b"/>
              <a:pathLst>
                <a:path w="9774" h="17770" extrusionOk="0">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1743075" y="1627175"/>
              <a:ext cx="225200" cy="413075"/>
            </a:xfrm>
            <a:custGeom>
              <a:avLst/>
              <a:gdLst/>
              <a:ahLst/>
              <a:cxnLst/>
              <a:rect l="l" t="t" r="r" b="b"/>
              <a:pathLst>
                <a:path w="9008" h="16523" extrusionOk="0">
                  <a:moveTo>
                    <a:pt x="5940" y="0"/>
                  </a:moveTo>
                  <a:cubicBezTo>
                    <a:pt x="5508" y="0"/>
                    <a:pt x="5020" y="143"/>
                    <a:pt x="4504" y="445"/>
                  </a:cubicBezTo>
                  <a:cubicBezTo>
                    <a:pt x="2603" y="1679"/>
                    <a:pt x="1402" y="3714"/>
                    <a:pt x="1302" y="5982"/>
                  </a:cubicBezTo>
                  <a:cubicBezTo>
                    <a:pt x="1302" y="7400"/>
                    <a:pt x="2012" y="8245"/>
                    <a:pt x="3036" y="8245"/>
                  </a:cubicBezTo>
                  <a:cubicBezTo>
                    <a:pt x="3144" y="8245"/>
                    <a:pt x="3255" y="8236"/>
                    <a:pt x="3370" y="8217"/>
                  </a:cubicBezTo>
                  <a:lnTo>
                    <a:pt x="3370" y="8217"/>
                  </a:lnTo>
                  <a:cubicBezTo>
                    <a:pt x="1435" y="9918"/>
                    <a:pt x="1" y="12787"/>
                    <a:pt x="1" y="15189"/>
                  </a:cubicBezTo>
                  <a:lnTo>
                    <a:pt x="1" y="16523"/>
                  </a:lnTo>
                  <a:lnTo>
                    <a:pt x="9007" y="11319"/>
                  </a:lnTo>
                  <a:lnTo>
                    <a:pt x="9007" y="9985"/>
                  </a:lnTo>
                  <a:cubicBezTo>
                    <a:pt x="9007" y="7979"/>
                    <a:pt x="8007" y="6811"/>
                    <a:pt x="6530" y="6811"/>
                  </a:cubicBezTo>
                  <a:cubicBezTo>
                    <a:pt x="6239" y="6811"/>
                    <a:pt x="5929" y="6856"/>
                    <a:pt x="5605" y="6949"/>
                  </a:cubicBezTo>
                  <a:cubicBezTo>
                    <a:pt x="6839" y="5715"/>
                    <a:pt x="7706" y="3847"/>
                    <a:pt x="7706" y="2279"/>
                  </a:cubicBezTo>
                  <a:cubicBezTo>
                    <a:pt x="7706" y="839"/>
                    <a:pt x="6987" y="0"/>
                    <a:pt x="59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5017925" y="1315825"/>
              <a:ext cx="160125" cy="292450"/>
            </a:xfrm>
            <a:custGeom>
              <a:avLst/>
              <a:gdLst/>
              <a:ahLst/>
              <a:cxnLst/>
              <a:rect l="l" t="t" r="r" b="b"/>
              <a:pathLst>
                <a:path w="6405" h="11698" extrusionOk="0">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5017925" y="1450650"/>
              <a:ext cx="104250" cy="157625"/>
            </a:xfrm>
            <a:custGeom>
              <a:avLst/>
              <a:gdLst/>
              <a:ahLst/>
              <a:cxnLst/>
              <a:rect l="l" t="t" r="r" b="b"/>
              <a:pathLst>
                <a:path w="4170" h="6305" extrusionOk="0">
                  <a:moveTo>
                    <a:pt x="2235" y="0"/>
                  </a:moveTo>
                  <a:cubicBezTo>
                    <a:pt x="934" y="1135"/>
                    <a:pt x="0" y="3003"/>
                    <a:pt x="0" y="4604"/>
                  </a:cubicBezTo>
                  <a:lnTo>
                    <a:pt x="0" y="5471"/>
                  </a:lnTo>
                  <a:lnTo>
                    <a:pt x="1435" y="6305"/>
                  </a:lnTo>
                  <a:lnTo>
                    <a:pt x="2535" y="3503"/>
                  </a:lnTo>
                  <a:lnTo>
                    <a:pt x="2502" y="3303"/>
                  </a:lnTo>
                  <a:lnTo>
                    <a:pt x="4170" y="2335"/>
                  </a:lnTo>
                  <a:cubicBezTo>
                    <a:pt x="3903" y="1568"/>
                    <a:pt x="3636" y="834"/>
                    <a:pt x="3636" y="834"/>
                  </a:cubicBezTo>
                  <a:lnTo>
                    <a:pt x="22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5017925" y="1315825"/>
              <a:ext cx="160125" cy="292450"/>
            </a:xfrm>
            <a:custGeom>
              <a:avLst/>
              <a:gdLst/>
              <a:ahLst/>
              <a:cxnLst/>
              <a:rect l="l" t="t" r="r" b="b"/>
              <a:pathLst>
                <a:path w="6405" h="11698" extrusionOk="0">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5053775" y="1335900"/>
              <a:ext cx="148475" cy="272375"/>
            </a:xfrm>
            <a:custGeom>
              <a:avLst/>
              <a:gdLst/>
              <a:ahLst/>
              <a:cxnLst/>
              <a:rect l="l" t="t" r="r" b="b"/>
              <a:pathLst>
                <a:path w="5939" h="10895" extrusionOk="0">
                  <a:moveTo>
                    <a:pt x="3889" y="0"/>
                  </a:moveTo>
                  <a:cubicBezTo>
                    <a:pt x="3601" y="0"/>
                    <a:pt x="3277" y="93"/>
                    <a:pt x="2936" y="287"/>
                  </a:cubicBezTo>
                  <a:cubicBezTo>
                    <a:pt x="1702" y="1088"/>
                    <a:pt x="901" y="2456"/>
                    <a:pt x="835" y="3957"/>
                  </a:cubicBezTo>
                  <a:cubicBezTo>
                    <a:pt x="835" y="4891"/>
                    <a:pt x="1297" y="5444"/>
                    <a:pt x="2001" y="5444"/>
                  </a:cubicBezTo>
                  <a:cubicBezTo>
                    <a:pt x="2077" y="5444"/>
                    <a:pt x="2155" y="5437"/>
                    <a:pt x="2236" y="5424"/>
                  </a:cubicBezTo>
                  <a:lnTo>
                    <a:pt x="2236" y="5424"/>
                  </a:lnTo>
                  <a:cubicBezTo>
                    <a:pt x="935" y="6558"/>
                    <a:pt x="1" y="8426"/>
                    <a:pt x="1" y="10028"/>
                  </a:cubicBezTo>
                  <a:lnTo>
                    <a:pt x="1" y="10895"/>
                  </a:lnTo>
                  <a:lnTo>
                    <a:pt x="5938" y="7459"/>
                  </a:lnTo>
                  <a:lnTo>
                    <a:pt x="5938" y="6592"/>
                  </a:lnTo>
                  <a:cubicBezTo>
                    <a:pt x="5938" y="5249"/>
                    <a:pt x="5258" y="4469"/>
                    <a:pt x="4290" y="4469"/>
                  </a:cubicBezTo>
                  <a:cubicBezTo>
                    <a:pt x="4104" y="4469"/>
                    <a:pt x="3908" y="4498"/>
                    <a:pt x="3703" y="4557"/>
                  </a:cubicBezTo>
                  <a:cubicBezTo>
                    <a:pt x="4504" y="3756"/>
                    <a:pt x="5004" y="2656"/>
                    <a:pt x="5071" y="1488"/>
                  </a:cubicBezTo>
                  <a:cubicBezTo>
                    <a:pt x="5071" y="543"/>
                    <a:pt x="4586" y="0"/>
                    <a:pt x="388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5474075" y="2837400"/>
              <a:ext cx="291900" cy="613875"/>
            </a:xfrm>
            <a:custGeom>
              <a:avLst/>
              <a:gdLst/>
              <a:ahLst/>
              <a:cxnLst/>
              <a:rect l="l" t="t" r="r" b="b"/>
              <a:pathLst>
                <a:path w="11676" h="24555" extrusionOk="0">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5474075" y="2837400"/>
              <a:ext cx="291900" cy="613875"/>
            </a:xfrm>
            <a:custGeom>
              <a:avLst/>
              <a:gdLst/>
              <a:ahLst/>
              <a:cxnLst/>
              <a:rect l="l" t="t" r="r" b="b"/>
              <a:pathLst>
                <a:path w="11676" h="24555" extrusionOk="0">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5507425" y="2872175"/>
              <a:ext cx="195175" cy="568250"/>
            </a:xfrm>
            <a:custGeom>
              <a:avLst/>
              <a:gdLst/>
              <a:ahLst/>
              <a:cxnLst/>
              <a:rect l="l" t="t" r="r" b="b"/>
              <a:pathLst>
                <a:path w="7807" h="22730" extrusionOk="0">
                  <a:moveTo>
                    <a:pt x="7605" y="0"/>
                  </a:moveTo>
                  <a:cubicBezTo>
                    <a:pt x="7563" y="0"/>
                    <a:pt x="7518" y="17"/>
                    <a:pt x="7473" y="47"/>
                  </a:cubicBezTo>
                  <a:cubicBezTo>
                    <a:pt x="7440" y="80"/>
                    <a:pt x="1" y="5984"/>
                    <a:pt x="768" y="22563"/>
                  </a:cubicBezTo>
                  <a:lnTo>
                    <a:pt x="1168" y="22730"/>
                  </a:lnTo>
                  <a:cubicBezTo>
                    <a:pt x="335" y="6251"/>
                    <a:pt x="7640" y="414"/>
                    <a:pt x="7706" y="347"/>
                  </a:cubicBezTo>
                  <a:cubicBezTo>
                    <a:pt x="7807" y="280"/>
                    <a:pt x="7807" y="147"/>
                    <a:pt x="7740" y="80"/>
                  </a:cubicBezTo>
                  <a:cubicBezTo>
                    <a:pt x="7703" y="25"/>
                    <a:pt x="7656" y="0"/>
                    <a:pt x="7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5472400" y="3043000"/>
              <a:ext cx="379475" cy="549200"/>
            </a:xfrm>
            <a:custGeom>
              <a:avLst/>
              <a:gdLst/>
              <a:ahLst/>
              <a:cxnLst/>
              <a:rect l="l" t="t" r="r" b="b"/>
              <a:pathLst>
                <a:path w="15179" h="21968" extrusionOk="0">
                  <a:moveTo>
                    <a:pt x="12433" y="1"/>
                  </a:moveTo>
                  <a:cubicBezTo>
                    <a:pt x="11606" y="1"/>
                    <a:pt x="10640" y="314"/>
                    <a:pt x="9675" y="1253"/>
                  </a:cubicBezTo>
                  <a:cubicBezTo>
                    <a:pt x="8474" y="2387"/>
                    <a:pt x="8007" y="3188"/>
                    <a:pt x="6639" y="3521"/>
                  </a:cubicBezTo>
                  <a:cubicBezTo>
                    <a:pt x="5271" y="3855"/>
                    <a:pt x="3870" y="3655"/>
                    <a:pt x="3137" y="4789"/>
                  </a:cubicBezTo>
                  <a:cubicBezTo>
                    <a:pt x="2403" y="5890"/>
                    <a:pt x="3270" y="8225"/>
                    <a:pt x="2503" y="9125"/>
                  </a:cubicBezTo>
                  <a:cubicBezTo>
                    <a:pt x="1736" y="10026"/>
                    <a:pt x="101" y="11093"/>
                    <a:pt x="68" y="12594"/>
                  </a:cubicBezTo>
                  <a:cubicBezTo>
                    <a:pt x="1" y="14129"/>
                    <a:pt x="1635" y="16831"/>
                    <a:pt x="1635" y="16831"/>
                  </a:cubicBezTo>
                  <a:lnTo>
                    <a:pt x="4404" y="18799"/>
                  </a:lnTo>
                  <a:lnTo>
                    <a:pt x="4771" y="19066"/>
                  </a:lnTo>
                  <a:lnTo>
                    <a:pt x="8874" y="21968"/>
                  </a:lnTo>
                  <a:cubicBezTo>
                    <a:pt x="10208" y="21868"/>
                    <a:pt x="11376" y="21100"/>
                    <a:pt x="11976" y="19900"/>
                  </a:cubicBezTo>
                  <a:cubicBezTo>
                    <a:pt x="13044" y="17798"/>
                    <a:pt x="11476" y="15530"/>
                    <a:pt x="11943" y="14095"/>
                  </a:cubicBezTo>
                  <a:cubicBezTo>
                    <a:pt x="12410" y="12628"/>
                    <a:pt x="15178" y="12194"/>
                    <a:pt x="15045" y="10526"/>
                  </a:cubicBezTo>
                  <a:cubicBezTo>
                    <a:pt x="14945" y="8825"/>
                    <a:pt x="12176" y="6957"/>
                    <a:pt x="12610" y="5456"/>
                  </a:cubicBezTo>
                  <a:cubicBezTo>
                    <a:pt x="13010" y="3955"/>
                    <a:pt x="13944" y="3354"/>
                    <a:pt x="14278" y="2120"/>
                  </a:cubicBezTo>
                  <a:cubicBezTo>
                    <a:pt x="14578" y="1186"/>
                    <a:pt x="13978" y="185"/>
                    <a:pt x="13010" y="52"/>
                  </a:cubicBezTo>
                  <a:cubicBezTo>
                    <a:pt x="12827" y="19"/>
                    <a:pt x="12634" y="1"/>
                    <a:pt x="124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5582500" y="3069925"/>
              <a:ext cx="199650" cy="449725"/>
            </a:xfrm>
            <a:custGeom>
              <a:avLst/>
              <a:gdLst/>
              <a:ahLst/>
              <a:cxnLst/>
              <a:rect l="l" t="t" r="r" b="b"/>
              <a:pathLst>
                <a:path w="7986" h="17989" extrusionOk="0">
                  <a:moveTo>
                    <a:pt x="7539" y="1"/>
                  </a:moveTo>
                  <a:cubicBezTo>
                    <a:pt x="7489" y="1"/>
                    <a:pt x="7439" y="26"/>
                    <a:pt x="7405" y="76"/>
                  </a:cubicBezTo>
                  <a:cubicBezTo>
                    <a:pt x="7339" y="109"/>
                    <a:pt x="4036" y="3178"/>
                    <a:pt x="1801" y="9316"/>
                  </a:cubicBezTo>
                  <a:cubicBezTo>
                    <a:pt x="1768" y="9349"/>
                    <a:pt x="1768" y="9416"/>
                    <a:pt x="1768" y="9449"/>
                  </a:cubicBezTo>
                  <a:cubicBezTo>
                    <a:pt x="834" y="12118"/>
                    <a:pt x="234" y="14920"/>
                    <a:pt x="0" y="17722"/>
                  </a:cubicBezTo>
                  <a:lnTo>
                    <a:pt x="367" y="17989"/>
                  </a:lnTo>
                  <a:cubicBezTo>
                    <a:pt x="601" y="15120"/>
                    <a:pt x="1201" y="12318"/>
                    <a:pt x="2168" y="9583"/>
                  </a:cubicBezTo>
                  <a:cubicBezTo>
                    <a:pt x="3426" y="9205"/>
                    <a:pt x="4915" y="9118"/>
                    <a:pt x="6027" y="9118"/>
                  </a:cubicBezTo>
                  <a:cubicBezTo>
                    <a:pt x="6981" y="9118"/>
                    <a:pt x="7657" y="9182"/>
                    <a:pt x="7672" y="9182"/>
                  </a:cubicBezTo>
                  <a:cubicBezTo>
                    <a:pt x="7692" y="9187"/>
                    <a:pt x="7711" y="9189"/>
                    <a:pt x="7729" y="9189"/>
                  </a:cubicBezTo>
                  <a:cubicBezTo>
                    <a:pt x="7975" y="9189"/>
                    <a:pt x="7986" y="8782"/>
                    <a:pt x="7706" y="8782"/>
                  </a:cubicBezTo>
                  <a:cubicBezTo>
                    <a:pt x="7645" y="8782"/>
                    <a:pt x="7005" y="8726"/>
                    <a:pt x="6102" y="8726"/>
                  </a:cubicBezTo>
                  <a:cubicBezTo>
                    <a:pt x="5030" y="8726"/>
                    <a:pt x="3587" y="8805"/>
                    <a:pt x="2302" y="9149"/>
                  </a:cubicBezTo>
                  <a:cubicBezTo>
                    <a:pt x="4470" y="3278"/>
                    <a:pt x="7639" y="376"/>
                    <a:pt x="7672" y="343"/>
                  </a:cubicBezTo>
                  <a:cubicBezTo>
                    <a:pt x="7739" y="243"/>
                    <a:pt x="7739" y="143"/>
                    <a:pt x="7672" y="76"/>
                  </a:cubicBezTo>
                  <a:cubicBezTo>
                    <a:pt x="7639" y="26"/>
                    <a:pt x="7589" y="1"/>
                    <a:pt x="7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624675" y="3062575"/>
              <a:ext cx="291050" cy="613850"/>
            </a:xfrm>
            <a:custGeom>
              <a:avLst/>
              <a:gdLst/>
              <a:ahLst/>
              <a:cxnLst/>
              <a:rect l="l" t="t" r="r" b="b"/>
              <a:pathLst>
                <a:path w="11642" h="24554" extrusionOk="0">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624675" y="3062575"/>
              <a:ext cx="291050" cy="613850"/>
            </a:xfrm>
            <a:custGeom>
              <a:avLst/>
              <a:gdLst/>
              <a:ahLst/>
              <a:cxnLst/>
              <a:rect l="l" t="t" r="r" b="b"/>
              <a:pathLst>
                <a:path w="11642" h="24554" extrusionOk="0">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685450" y="3097950"/>
              <a:ext cx="196925" cy="568475"/>
            </a:xfrm>
            <a:custGeom>
              <a:avLst/>
              <a:gdLst/>
              <a:ahLst/>
              <a:cxnLst/>
              <a:rect l="l" t="t" r="r" b="b"/>
              <a:pathLst>
                <a:path w="7877" h="22739" extrusionOk="0">
                  <a:moveTo>
                    <a:pt x="313" y="0"/>
                  </a:moveTo>
                  <a:cubicBezTo>
                    <a:pt x="144" y="0"/>
                    <a:pt x="1" y="214"/>
                    <a:pt x="171" y="356"/>
                  </a:cubicBezTo>
                  <a:cubicBezTo>
                    <a:pt x="238" y="389"/>
                    <a:pt x="7543" y="6227"/>
                    <a:pt x="6709" y="22739"/>
                  </a:cubicBezTo>
                  <a:lnTo>
                    <a:pt x="7109" y="22572"/>
                  </a:lnTo>
                  <a:cubicBezTo>
                    <a:pt x="7876" y="5993"/>
                    <a:pt x="471" y="89"/>
                    <a:pt x="404" y="22"/>
                  </a:cubicBezTo>
                  <a:cubicBezTo>
                    <a:pt x="374" y="7"/>
                    <a:pt x="343" y="0"/>
                    <a:pt x="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532925" y="3268175"/>
              <a:ext cx="379475" cy="548350"/>
            </a:xfrm>
            <a:custGeom>
              <a:avLst/>
              <a:gdLst/>
              <a:ahLst/>
              <a:cxnLst/>
              <a:rect l="l" t="t" r="r" b="b"/>
              <a:pathLst>
                <a:path w="15179" h="21934" extrusionOk="0">
                  <a:moveTo>
                    <a:pt x="2747" y="0"/>
                  </a:moveTo>
                  <a:cubicBezTo>
                    <a:pt x="2545" y="0"/>
                    <a:pt x="2352" y="19"/>
                    <a:pt x="2169" y="51"/>
                  </a:cubicBezTo>
                  <a:cubicBezTo>
                    <a:pt x="1202" y="185"/>
                    <a:pt x="601" y="1186"/>
                    <a:pt x="901" y="2086"/>
                  </a:cubicBezTo>
                  <a:cubicBezTo>
                    <a:pt x="1235" y="3354"/>
                    <a:pt x="2169" y="3921"/>
                    <a:pt x="2569" y="5422"/>
                  </a:cubicBezTo>
                  <a:cubicBezTo>
                    <a:pt x="3003" y="6956"/>
                    <a:pt x="234" y="8791"/>
                    <a:pt x="134" y="10492"/>
                  </a:cubicBezTo>
                  <a:cubicBezTo>
                    <a:pt x="1" y="12193"/>
                    <a:pt x="2803" y="12594"/>
                    <a:pt x="3236" y="14061"/>
                  </a:cubicBezTo>
                  <a:cubicBezTo>
                    <a:pt x="3703" y="15496"/>
                    <a:pt x="2136" y="17764"/>
                    <a:pt x="3203" y="19866"/>
                  </a:cubicBezTo>
                  <a:cubicBezTo>
                    <a:pt x="3804" y="21067"/>
                    <a:pt x="4971" y="21867"/>
                    <a:pt x="6305" y="21934"/>
                  </a:cubicBezTo>
                  <a:lnTo>
                    <a:pt x="10408" y="19065"/>
                  </a:lnTo>
                  <a:lnTo>
                    <a:pt x="10775" y="18798"/>
                  </a:lnTo>
                  <a:lnTo>
                    <a:pt x="13544" y="16797"/>
                  </a:lnTo>
                  <a:cubicBezTo>
                    <a:pt x="13544" y="16797"/>
                    <a:pt x="15178" y="14095"/>
                    <a:pt x="15145" y="12560"/>
                  </a:cubicBezTo>
                  <a:cubicBezTo>
                    <a:pt x="15078" y="11059"/>
                    <a:pt x="13444" y="10025"/>
                    <a:pt x="12677" y="9125"/>
                  </a:cubicBezTo>
                  <a:cubicBezTo>
                    <a:pt x="11909" y="8224"/>
                    <a:pt x="12777" y="5889"/>
                    <a:pt x="12043" y="4755"/>
                  </a:cubicBezTo>
                  <a:cubicBezTo>
                    <a:pt x="11309" y="3621"/>
                    <a:pt x="9908" y="3854"/>
                    <a:pt x="8540" y="3521"/>
                  </a:cubicBezTo>
                  <a:cubicBezTo>
                    <a:pt x="7173" y="3187"/>
                    <a:pt x="6706" y="2386"/>
                    <a:pt x="5505" y="1252"/>
                  </a:cubicBezTo>
                  <a:cubicBezTo>
                    <a:pt x="4539" y="314"/>
                    <a:pt x="3573" y="0"/>
                    <a:pt x="27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604650" y="3294875"/>
              <a:ext cx="197675" cy="449950"/>
            </a:xfrm>
            <a:custGeom>
              <a:avLst/>
              <a:gdLst/>
              <a:ahLst/>
              <a:cxnLst/>
              <a:rect l="l" t="t" r="r" b="b"/>
              <a:pathLst>
                <a:path w="7907" h="17998" extrusionOk="0">
                  <a:moveTo>
                    <a:pt x="367" y="1"/>
                  </a:moveTo>
                  <a:cubicBezTo>
                    <a:pt x="317" y="1"/>
                    <a:pt x="267" y="18"/>
                    <a:pt x="234" y="51"/>
                  </a:cubicBezTo>
                  <a:cubicBezTo>
                    <a:pt x="167" y="118"/>
                    <a:pt x="167" y="251"/>
                    <a:pt x="234" y="318"/>
                  </a:cubicBezTo>
                  <a:cubicBezTo>
                    <a:pt x="267" y="351"/>
                    <a:pt x="3436" y="3253"/>
                    <a:pt x="5605" y="9124"/>
                  </a:cubicBezTo>
                  <a:cubicBezTo>
                    <a:pt x="4323" y="8834"/>
                    <a:pt x="3006" y="8701"/>
                    <a:pt x="1692" y="8701"/>
                  </a:cubicBezTo>
                  <a:cubicBezTo>
                    <a:pt x="1194" y="8701"/>
                    <a:pt x="696" y="8720"/>
                    <a:pt x="201" y="8757"/>
                  </a:cubicBezTo>
                  <a:cubicBezTo>
                    <a:pt x="67" y="8790"/>
                    <a:pt x="1" y="8891"/>
                    <a:pt x="1" y="8991"/>
                  </a:cubicBezTo>
                  <a:cubicBezTo>
                    <a:pt x="34" y="9091"/>
                    <a:pt x="134" y="9157"/>
                    <a:pt x="234" y="9157"/>
                  </a:cubicBezTo>
                  <a:cubicBezTo>
                    <a:pt x="248" y="9157"/>
                    <a:pt x="843" y="9108"/>
                    <a:pt x="1702" y="9108"/>
                  </a:cubicBezTo>
                  <a:cubicBezTo>
                    <a:pt x="2830" y="9108"/>
                    <a:pt x="4413" y="9193"/>
                    <a:pt x="5738" y="9591"/>
                  </a:cubicBezTo>
                  <a:cubicBezTo>
                    <a:pt x="6705" y="12293"/>
                    <a:pt x="7306" y="15128"/>
                    <a:pt x="7539" y="17997"/>
                  </a:cubicBezTo>
                  <a:lnTo>
                    <a:pt x="7906" y="17730"/>
                  </a:lnTo>
                  <a:cubicBezTo>
                    <a:pt x="7673" y="14895"/>
                    <a:pt x="7072" y="12093"/>
                    <a:pt x="6138" y="9424"/>
                  </a:cubicBezTo>
                  <a:cubicBezTo>
                    <a:pt x="6138" y="9391"/>
                    <a:pt x="6138" y="9358"/>
                    <a:pt x="6105" y="9324"/>
                  </a:cubicBezTo>
                  <a:cubicBezTo>
                    <a:pt x="3870" y="3153"/>
                    <a:pt x="568" y="84"/>
                    <a:pt x="501" y="51"/>
                  </a:cubicBezTo>
                  <a:cubicBezTo>
                    <a:pt x="468" y="18"/>
                    <a:pt x="417" y="1"/>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2151700" y="519425"/>
              <a:ext cx="2726975" cy="3905875"/>
            </a:xfrm>
            <a:custGeom>
              <a:avLst/>
              <a:gdLst/>
              <a:ahLst/>
              <a:cxnLst/>
              <a:rect l="l" t="t" r="r" b="b"/>
              <a:pathLst>
                <a:path w="109079" h="156235" extrusionOk="0">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2151700" y="519425"/>
              <a:ext cx="2726975" cy="3905875"/>
            </a:xfrm>
            <a:custGeom>
              <a:avLst/>
              <a:gdLst/>
              <a:ahLst/>
              <a:cxnLst/>
              <a:rect l="l" t="t" r="r" b="b"/>
              <a:pathLst>
                <a:path w="109079" h="156235" extrusionOk="0">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2151700" y="2029400"/>
              <a:ext cx="134300" cy="2395900"/>
            </a:xfrm>
            <a:custGeom>
              <a:avLst/>
              <a:gdLst/>
              <a:ahLst/>
              <a:cxnLst/>
              <a:rect l="l" t="t" r="r" b="b"/>
              <a:pathLst>
                <a:path w="5372" h="95836" extrusionOk="0">
                  <a:moveTo>
                    <a:pt x="635" y="0"/>
                  </a:moveTo>
                  <a:cubicBezTo>
                    <a:pt x="234" y="667"/>
                    <a:pt x="1" y="1468"/>
                    <a:pt x="1" y="2269"/>
                  </a:cubicBezTo>
                  <a:lnTo>
                    <a:pt x="1" y="92600"/>
                  </a:lnTo>
                  <a:cubicBezTo>
                    <a:pt x="1" y="93167"/>
                    <a:pt x="334" y="93701"/>
                    <a:pt x="868" y="93934"/>
                  </a:cubicBezTo>
                  <a:lnTo>
                    <a:pt x="4104" y="95836"/>
                  </a:lnTo>
                  <a:lnTo>
                    <a:pt x="4871" y="92366"/>
                  </a:lnTo>
                  <a:lnTo>
                    <a:pt x="5371" y="92100"/>
                  </a:lnTo>
                  <a:lnTo>
                    <a:pt x="5371" y="2736"/>
                  </a:lnTo>
                  <a:lnTo>
                    <a:pt x="6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2234275" y="566675"/>
              <a:ext cx="2658575" cy="3862325"/>
            </a:xfrm>
            <a:custGeom>
              <a:avLst/>
              <a:gdLst/>
              <a:ahLst/>
              <a:cxnLst/>
              <a:rect l="l" t="t" r="r" b="b"/>
              <a:pathLst>
                <a:path w="106343" h="154493" extrusionOk="0">
                  <a:moveTo>
                    <a:pt x="104827" y="1"/>
                  </a:moveTo>
                  <a:cubicBezTo>
                    <a:pt x="104575" y="1"/>
                    <a:pt x="104317" y="64"/>
                    <a:pt x="104074" y="201"/>
                  </a:cubicBezTo>
                  <a:lnTo>
                    <a:pt x="12276" y="53039"/>
                  </a:lnTo>
                  <a:lnTo>
                    <a:pt x="2168" y="58876"/>
                  </a:lnTo>
                  <a:cubicBezTo>
                    <a:pt x="834" y="59643"/>
                    <a:pt x="0" y="61078"/>
                    <a:pt x="0" y="62646"/>
                  </a:cubicBezTo>
                  <a:lnTo>
                    <a:pt x="0" y="153010"/>
                  </a:lnTo>
                  <a:cubicBezTo>
                    <a:pt x="0" y="153865"/>
                    <a:pt x="701" y="154493"/>
                    <a:pt x="1475" y="154493"/>
                  </a:cubicBezTo>
                  <a:cubicBezTo>
                    <a:pt x="1728" y="154493"/>
                    <a:pt x="1989" y="154426"/>
                    <a:pt x="2235" y="154278"/>
                  </a:cubicBezTo>
                  <a:lnTo>
                    <a:pt x="12276" y="148507"/>
                  </a:lnTo>
                  <a:lnTo>
                    <a:pt x="104141" y="95636"/>
                  </a:lnTo>
                  <a:cubicBezTo>
                    <a:pt x="105509" y="94835"/>
                    <a:pt x="106343" y="93401"/>
                    <a:pt x="106343" y="91833"/>
                  </a:cubicBezTo>
                  <a:lnTo>
                    <a:pt x="106343" y="1502"/>
                  </a:lnTo>
                  <a:cubicBezTo>
                    <a:pt x="106343" y="617"/>
                    <a:pt x="105615" y="1"/>
                    <a:pt x="1048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2234275" y="566675"/>
              <a:ext cx="2658575" cy="3861950"/>
            </a:xfrm>
            <a:custGeom>
              <a:avLst/>
              <a:gdLst/>
              <a:ahLst/>
              <a:cxnLst/>
              <a:rect l="l" t="t" r="r" b="b"/>
              <a:pathLst>
                <a:path w="106343" h="154478" extrusionOk="0">
                  <a:moveTo>
                    <a:pt x="104898" y="333"/>
                  </a:moveTo>
                  <a:cubicBezTo>
                    <a:pt x="105507" y="333"/>
                    <a:pt x="106009" y="855"/>
                    <a:pt x="106009" y="1502"/>
                  </a:cubicBezTo>
                  <a:lnTo>
                    <a:pt x="106009" y="91833"/>
                  </a:lnTo>
                  <a:cubicBezTo>
                    <a:pt x="106009" y="93301"/>
                    <a:pt x="105242" y="94635"/>
                    <a:pt x="103974" y="95369"/>
                  </a:cubicBezTo>
                  <a:lnTo>
                    <a:pt x="12142" y="148240"/>
                  </a:lnTo>
                  <a:lnTo>
                    <a:pt x="2068" y="154011"/>
                  </a:lnTo>
                  <a:cubicBezTo>
                    <a:pt x="1871" y="154126"/>
                    <a:pt x="1664" y="154178"/>
                    <a:pt x="1463" y="154178"/>
                  </a:cubicBezTo>
                  <a:cubicBezTo>
                    <a:pt x="850" y="154178"/>
                    <a:pt x="300" y="153689"/>
                    <a:pt x="300" y="153010"/>
                  </a:cubicBezTo>
                  <a:lnTo>
                    <a:pt x="300" y="62646"/>
                  </a:lnTo>
                  <a:cubicBezTo>
                    <a:pt x="300" y="61211"/>
                    <a:pt x="1068" y="59877"/>
                    <a:pt x="2335" y="59143"/>
                  </a:cubicBezTo>
                  <a:lnTo>
                    <a:pt x="12442" y="53339"/>
                  </a:lnTo>
                  <a:lnTo>
                    <a:pt x="104241" y="468"/>
                  </a:lnTo>
                  <a:cubicBezTo>
                    <a:pt x="104408" y="368"/>
                    <a:pt x="104642" y="334"/>
                    <a:pt x="104842" y="334"/>
                  </a:cubicBezTo>
                  <a:cubicBezTo>
                    <a:pt x="104861" y="333"/>
                    <a:pt x="104879" y="333"/>
                    <a:pt x="104898" y="333"/>
                  </a:cubicBezTo>
                  <a:close/>
                  <a:moveTo>
                    <a:pt x="104842" y="1"/>
                  </a:moveTo>
                  <a:cubicBezTo>
                    <a:pt x="104575" y="1"/>
                    <a:pt x="104308" y="67"/>
                    <a:pt x="104074" y="201"/>
                  </a:cubicBezTo>
                  <a:lnTo>
                    <a:pt x="12276" y="53039"/>
                  </a:lnTo>
                  <a:lnTo>
                    <a:pt x="2168" y="58876"/>
                  </a:lnTo>
                  <a:cubicBezTo>
                    <a:pt x="834" y="59643"/>
                    <a:pt x="0" y="61078"/>
                    <a:pt x="0" y="62646"/>
                  </a:cubicBezTo>
                  <a:lnTo>
                    <a:pt x="0" y="153010"/>
                  </a:lnTo>
                  <a:cubicBezTo>
                    <a:pt x="0" y="153811"/>
                    <a:pt x="667" y="154478"/>
                    <a:pt x="1468" y="154478"/>
                  </a:cubicBezTo>
                  <a:cubicBezTo>
                    <a:pt x="1735" y="154478"/>
                    <a:pt x="2002" y="154411"/>
                    <a:pt x="2235" y="154278"/>
                  </a:cubicBezTo>
                  <a:lnTo>
                    <a:pt x="12276" y="148507"/>
                  </a:lnTo>
                  <a:lnTo>
                    <a:pt x="104141" y="95636"/>
                  </a:lnTo>
                  <a:cubicBezTo>
                    <a:pt x="105509" y="94835"/>
                    <a:pt x="106343" y="93401"/>
                    <a:pt x="106343" y="91833"/>
                  </a:cubicBezTo>
                  <a:lnTo>
                    <a:pt x="106343" y="1502"/>
                  </a:lnTo>
                  <a:cubicBezTo>
                    <a:pt x="106343" y="668"/>
                    <a:pt x="105642" y="1"/>
                    <a:pt x="10484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2234275" y="1892625"/>
              <a:ext cx="306900" cy="2536375"/>
            </a:xfrm>
            <a:custGeom>
              <a:avLst/>
              <a:gdLst/>
              <a:ahLst/>
              <a:cxnLst/>
              <a:rect l="l" t="t" r="r" b="b"/>
              <a:pathLst>
                <a:path w="12276" h="101455" extrusionOk="0">
                  <a:moveTo>
                    <a:pt x="12276" y="1"/>
                  </a:moveTo>
                  <a:lnTo>
                    <a:pt x="2168" y="5838"/>
                  </a:lnTo>
                  <a:cubicBezTo>
                    <a:pt x="834" y="6605"/>
                    <a:pt x="0" y="8040"/>
                    <a:pt x="0" y="9608"/>
                  </a:cubicBezTo>
                  <a:lnTo>
                    <a:pt x="0" y="99972"/>
                  </a:lnTo>
                  <a:cubicBezTo>
                    <a:pt x="0" y="100827"/>
                    <a:pt x="701" y="101455"/>
                    <a:pt x="1475" y="101455"/>
                  </a:cubicBezTo>
                  <a:cubicBezTo>
                    <a:pt x="1728" y="101455"/>
                    <a:pt x="1989" y="101388"/>
                    <a:pt x="2235" y="101240"/>
                  </a:cubicBezTo>
                  <a:lnTo>
                    <a:pt x="12276" y="95469"/>
                  </a:lnTo>
                  <a:lnTo>
                    <a:pt x="1227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2295975" y="2091100"/>
              <a:ext cx="194325" cy="115950"/>
            </a:xfrm>
            <a:custGeom>
              <a:avLst/>
              <a:gdLst/>
              <a:ahLst/>
              <a:cxnLst/>
              <a:rect l="l" t="t" r="r" b="b"/>
              <a:pathLst>
                <a:path w="7773" h="4638" extrusionOk="0">
                  <a:moveTo>
                    <a:pt x="7673" y="1"/>
                  </a:moveTo>
                  <a:lnTo>
                    <a:pt x="3970" y="67"/>
                  </a:lnTo>
                  <a:cubicBezTo>
                    <a:pt x="3903" y="101"/>
                    <a:pt x="3837" y="134"/>
                    <a:pt x="3803" y="168"/>
                  </a:cubicBezTo>
                  <a:lnTo>
                    <a:pt x="101" y="4371"/>
                  </a:lnTo>
                  <a:cubicBezTo>
                    <a:pt x="1" y="4471"/>
                    <a:pt x="1" y="4637"/>
                    <a:pt x="101" y="4637"/>
                  </a:cubicBezTo>
                  <a:lnTo>
                    <a:pt x="3803" y="4537"/>
                  </a:lnTo>
                  <a:cubicBezTo>
                    <a:pt x="3870" y="4537"/>
                    <a:pt x="3903" y="4504"/>
                    <a:pt x="3970" y="4471"/>
                  </a:cubicBezTo>
                  <a:lnTo>
                    <a:pt x="7673" y="268"/>
                  </a:lnTo>
                  <a:cubicBezTo>
                    <a:pt x="7773" y="134"/>
                    <a:pt x="7773" y="1"/>
                    <a:pt x="76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2295975" y="2152825"/>
              <a:ext cx="194325" cy="115925"/>
            </a:xfrm>
            <a:custGeom>
              <a:avLst/>
              <a:gdLst/>
              <a:ahLst/>
              <a:cxnLst/>
              <a:rect l="l" t="t" r="r" b="b"/>
              <a:pathLst>
                <a:path w="7773" h="4637" extrusionOk="0">
                  <a:moveTo>
                    <a:pt x="7673" y="0"/>
                  </a:moveTo>
                  <a:lnTo>
                    <a:pt x="6472" y="34"/>
                  </a:lnTo>
                  <a:cubicBezTo>
                    <a:pt x="6372" y="34"/>
                    <a:pt x="6305" y="67"/>
                    <a:pt x="6238" y="134"/>
                  </a:cubicBezTo>
                  <a:lnTo>
                    <a:pt x="3970" y="2702"/>
                  </a:lnTo>
                  <a:cubicBezTo>
                    <a:pt x="3937" y="2735"/>
                    <a:pt x="3870" y="2769"/>
                    <a:pt x="3803" y="2802"/>
                  </a:cubicBezTo>
                  <a:lnTo>
                    <a:pt x="1602" y="2836"/>
                  </a:lnTo>
                  <a:cubicBezTo>
                    <a:pt x="1502" y="2836"/>
                    <a:pt x="1402" y="2869"/>
                    <a:pt x="1335" y="2969"/>
                  </a:cubicBezTo>
                  <a:lnTo>
                    <a:pt x="101" y="4370"/>
                  </a:lnTo>
                  <a:cubicBezTo>
                    <a:pt x="1" y="4470"/>
                    <a:pt x="1" y="4637"/>
                    <a:pt x="101" y="4637"/>
                  </a:cubicBezTo>
                  <a:lnTo>
                    <a:pt x="3803" y="4537"/>
                  </a:lnTo>
                  <a:cubicBezTo>
                    <a:pt x="3870" y="4537"/>
                    <a:pt x="3937" y="4503"/>
                    <a:pt x="3970" y="4470"/>
                  </a:cubicBezTo>
                  <a:lnTo>
                    <a:pt x="7673" y="300"/>
                  </a:lnTo>
                  <a:cubicBezTo>
                    <a:pt x="7773" y="167"/>
                    <a:pt x="7773" y="0"/>
                    <a:pt x="76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2295975" y="2215350"/>
              <a:ext cx="194325" cy="115950"/>
            </a:xfrm>
            <a:custGeom>
              <a:avLst/>
              <a:gdLst/>
              <a:ahLst/>
              <a:cxnLst/>
              <a:rect l="l" t="t" r="r" b="b"/>
              <a:pathLst>
                <a:path w="7773" h="4638" extrusionOk="0">
                  <a:moveTo>
                    <a:pt x="7673" y="1"/>
                  </a:moveTo>
                  <a:lnTo>
                    <a:pt x="6472" y="34"/>
                  </a:lnTo>
                  <a:cubicBezTo>
                    <a:pt x="6372" y="34"/>
                    <a:pt x="6305" y="68"/>
                    <a:pt x="6238" y="168"/>
                  </a:cubicBezTo>
                  <a:lnTo>
                    <a:pt x="3970" y="2703"/>
                  </a:lnTo>
                  <a:cubicBezTo>
                    <a:pt x="3937" y="2770"/>
                    <a:pt x="3870" y="2803"/>
                    <a:pt x="3803" y="2803"/>
                  </a:cubicBezTo>
                  <a:lnTo>
                    <a:pt x="1602" y="2836"/>
                  </a:lnTo>
                  <a:cubicBezTo>
                    <a:pt x="1502" y="2836"/>
                    <a:pt x="1402" y="2903"/>
                    <a:pt x="1335" y="2970"/>
                  </a:cubicBezTo>
                  <a:lnTo>
                    <a:pt x="101" y="4371"/>
                  </a:lnTo>
                  <a:cubicBezTo>
                    <a:pt x="1" y="4504"/>
                    <a:pt x="1" y="4638"/>
                    <a:pt x="101" y="4638"/>
                  </a:cubicBezTo>
                  <a:lnTo>
                    <a:pt x="3803" y="4571"/>
                  </a:lnTo>
                  <a:cubicBezTo>
                    <a:pt x="3870" y="4538"/>
                    <a:pt x="3937" y="4504"/>
                    <a:pt x="3970" y="4471"/>
                  </a:cubicBezTo>
                  <a:lnTo>
                    <a:pt x="7673" y="301"/>
                  </a:lnTo>
                  <a:cubicBezTo>
                    <a:pt x="7773" y="168"/>
                    <a:pt x="7773" y="34"/>
                    <a:pt x="76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3187875" y="1557800"/>
              <a:ext cx="8350" cy="2296250"/>
            </a:xfrm>
            <a:custGeom>
              <a:avLst/>
              <a:gdLst/>
              <a:ahLst/>
              <a:cxnLst/>
              <a:rect l="l" t="t" r="r" b="b"/>
              <a:pathLst>
                <a:path w="334" h="91850" extrusionOk="0">
                  <a:moveTo>
                    <a:pt x="167" y="1"/>
                  </a:moveTo>
                  <a:cubicBezTo>
                    <a:pt x="83" y="1"/>
                    <a:pt x="0" y="51"/>
                    <a:pt x="17" y="151"/>
                  </a:cubicBezTo>
                  <a:lnTo>
                    <a:pt x="17" y="91683"/>
                  </a:lnTo>
                  <a:cubicBezTo>
                    <a:pt x="17" y="91783"/>
                    <a:pt x="83" y="91850"/>
                    <a:pt x="184" y="91850"/>
                  </a:cubicBezTo>
                  <a:cubicBezTo>
                    <a:pt x="250" y="91850"/>
                    <a:pt x="317" y="91783"/>
                    <a:pt x="317" y="91683"/>
                  </a:cubicBezTo>
                  <a:lnTo>
                    <a:pt x="317" y="151"/>
                  </a:lnTo>
                  <a:cubicBezTo>
                    <a:pt x="334" y="51"/>
                    <a:pt x="250" y="1"/>
                    <a:pt x="1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2903900" y="3722425"/>
              <a:ext cx="227700" cy="142700"/>
            </a:xfrm>
            <a:custGeom>
              <a:avLst/>
              <a:gdLst/>
              <a:ahLst/>
              <a:cxnLst/>
              <a:rect l="l" t="t" r="r" b="b"/>
              <a:pathLst>
                <a:path w="9108" h="5708" extrusionOk="0">
                  <a:moveTo>
                    <a:pt x="8974" y="1"/>
                  </a:moveTo>
                  <a:cubicBezTo>
                    <a:pt x="8950" y="1"/>
                    <a:pt x="8926" y="9"/>
                    <a:pt x="8907" y="28"/>
                  </a:cubicBezTo>
                  <a:lnTo>
                    <a:pt x="201" y="5031"/>
                  </a:lnTo>
                  <a:cubicBezTo>
                    <a:pt x="101" y="5098"/>
                    <a:pt x="1" y="5198"/>
                    <a:pt x="1" y="5332"/>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2903900" y="3764975"/>
              <a:ext cx="227700" cy="142675"/>
            </a:xfrm>
            <a:custGeom>
              <a:avLst/>
              <a:gdLst/>
              <a:ahLst/>
              <a:cxnLst/>
              <a:rect l="l" t="t" r="r" b="b"/>
              <a:pathLst>
                <a:path w="9108" h="5707" extrusionOk="0">
                  <a:moveTo>
                    <a:pt x="8974" y="0"/>
                  </a:moveTo>
                  <a:cubicBezTo>
                    <a:pt x="8950" y="0"/>
                    <a:pt x="8926" y="8"/>
                    <a:pt x="8907" y="27"/>
                  </a:cubicBezTo>
                  <a:lnTo>
                    <a:pt x="201" y="5031"/>
                  </a:lnTo>
                  <a:cubicBezTo>
                    <a:pt x="101" y="5097"/>
                    <a:pt x="1" y="5197"/>
                    <a:pt x="1" y="5331"/>
                  </a:cubicBezTo>
                  <a:lnTo>
                    <a:pt x="1" y="5564"/>
                  </a:lnTo>
                  <a:cubicBezTo>
                    <a:pt x="1" y="5647"/>
                    <a:pt x="91" y="5706"/>
                    <a:pt x="160" y="5706"/>
                  </a:cubicBezTo>
                  <a:cubicBezTo>
                    <a:pt x="175" y="5706"/>
                    <a:pt x="189" y="5704"/>
                    <a:pt x="201" y="5698"/>
                  </a:cubicBezTo>
                  <a:lnTo>
                    <a:pt x="8907" y="694"/>
                  </a:lnTo>
                  <a:cubicBezTo>
                    <a:pt x="9007" y="594"/>
                    <a:pt x="9107" y="494"/>
                    <a:pt x="9107" y="361"/>
                  </a:cubicBezTo>
                  <a:lnTo>
                    <a:pt x="9107" y="127"/>
                  </a:lnTo>
                  <a:cubicBezTo>
                    <a:pt x="9107" y="55"/>
                    <a:pt x="9038" y="0"/>
                    <a:pt x="89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2903900" y="3870050"/>
              <a:ext cx="118450" cy="80125"/>
            </a:xfrm>
            <a:custGeom>
              <a:avLst/>
              <a:gdLst/>
              <a:ahLst/>
              <a:cxnLst/>
              <a:rect l="l" t="t" r="r" b="b"/>
              <a:pathLst>
                <a:path w="4738" h="3205" extrusionOk="0">
                  <a:moveTo>
                    <a:pt x="4632" y="0"/>
                  </a:moveTo>
                  <a:cubicBezTo>
                    <a:pt x="4611" y="0"/>
                    <a:pt x="4590" y="8"/>
                    <a:pt x="4571" y="27"/>
                  </a:cubicBezTo>
                  <a:lnTo>
                    <a:pt x="201" y="2529"/>
                  </a:lnTo>
                  <a:cubicBezTo>
                    <a:pt x="101" y="2596"/>
                    <a:pt x="1" y="2696"/>
                    <a:pt x="1" y="2862"/>
                  </a:cubicBezTo>
                  <a:lnTo>
                    <a:pt x="1" y="3096"/>
                  </a:lnTo>
                  <a:cubicBezTo>
                    <a:pt x="1" y="3150"/>
                    <a:pt x="90" y="3205"/>
                    <a:pt x="159" y="3205"/>
                  </a:cubicBezTo>
                  <a:cubicBezTo>
                    <a:pt x="174" y="3205"/>
                    <a:pt x="189" y="3202"/>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2587025" y="3811500"/>
              <a:ext cx="314400" cy="321200"/>
            </a:xfrm>
            <a:custGeom>
              <a:avLst/>
              <a:gdLst/>
              <a:ahLst/>
              <a:cxnLst/>
              <a:rect l="l" t="t" r="r" b="b"/>
              <a:pathLst>
                <a:path w="12576" h="12848" extrusionOk="0">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2587025" y="3811500"/>
              <a:ext cx="314400" cy="321200"/>
            </a:xfrm>
            <a:custGeom>
              <a:avLst/>
              <a:gdLst/>
              <a:ahLst/>
              <a:cxnLst/>
              <a:rect l="l" t="t" r="r" b="b"/>
              <a:pathLst>
                <a:path w="12576" h="12848" extrusionOk="0">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2600350" y="3813225"/>
              <a:ext cx="285250" cy="328550"/>
            </a:xfrm>
            <a:custGeom>
              <a:avLst/>
              <a:gdLst/>
              <a:ahLst/>
              <a:cxnLst/>
              <a:rect l="l" t="t" r="r" b="b"/>
              <a:pathLst>
                <a:path w="11410" h="13142" extrusionOk="0">
                  <a:moveTo>
                    <a:pt x="8474" y="299"/>
                  </a:moveTo>
                  <a:cubicBezTo>
                    <a:pt x="8941" y="299"/>
                    <a:pt x="9408" y="432"/>
                    <a:pt x="9808" y="666"/>
                  </a:cubicBezTo>
                  <a:cubicBezTo>
                    <a:pt x="10642" y="1133"/>
                    <a:pt x="11109" y="2100"/>
                    <a:pt x="11109" y="3367"/>
                  </a:cubicBezTo>
                  <a:cubicBezTo>
                    <a:pt x="11109" y="6370"/>
                    <a:pt x="8640" y="10239"/>
                    <a:pt x="5638" y="12007"/>
                  </a:cubicBezTo>
                  <a:cubicBezTo>
                    <a:pt x="4676" y="12560"/>
                    <a:pt x="3739" y="12836"/>
                    <a:pt x="2928" y="12836"/>
                  </a:cubicBezTo>
                  <a:cubicBezTo>
                    <a:pt x="2417" y="12836"/>
                    <a:pt x="1955" y="12726"/>
                    <a:pt x="1569" y="12507"/>
                  </a:cubicBezTo>
                  <a:cubicBezTo>
                    <a:pt x="768" y="12040"/>
                    <a:pt x="301" y="11073"/>
                    <a:pt x="301" y="9772"/>
                  </a:cubicBezTo>
                  <a:cubicBezTo>
                    <a:pt x="301" y="6770"/>
                    <a:pt x="2770" y="2900"/>
                    <a:pt x="5772" y="1133"/>
                  </a:cubicBezTo>
                  <a:cubicBezTo>
                    <a:pt x="6572" y="632"/>
                    <a:pt x="7506" y="365"/>
                    <a:pt x="8474" y="299"/>
                  </a:cubicBezTo>
                  <a:close/>
                  <a:moveTo>
                    <a:pt x="8501" y="0"/>
                  </a:moveTo>
                  <a:cubicBezTo>
                    <a:pt x="7628" y="0"/>
                    <a:pt x="6629" y="305"/>
                    <a:pt x="5605" y="899"/>
                  </a:cubicBezTo>
                  <a:cubicBezTo>
                    <a:pt x="2503" y="2700"/>
                    <a:pt x="1" y="6670"/>
                    <a:pt x="1" y="9772"/>
                  </a:cubicBezTo>
                  <a:cubicBezTo>
                    <a:pt x="1" y="11173"/>
                    <a:pt x="501" y="12240"/>
                    <a:pt x="1402" y="12774"/>
                  </a:cubicBezTo>
                  <a:cubicBezTo>
                    <a:pt x="1869" y="13041"/>
                    <a:pt x="2403" y="13141"/>
                    <a:pt x="2903" y="13141"/>
                  </a:cubicBezTo>
                  <a:cubicBezTo>
                    <a:pt x="3937" y="13108"/>
                    <a:pt x="4904" y="12808"/>
                    <a:pt x="5772" y="12274"/>
                  </a:cubicBezTo>
                  <a:cubicBezTo>
                    <a:pt x="8874" y="10473"/>
                    <a:pt x="11409" y="6470"/>
                    <a:pt x="11409" y="3367"/>
                  </a:cubicBezTo>
                  <a:cubicBezTo>
                    <a:pt x="11409" y="1966"/>
                    <a:pt x="10909" y="899"/>
                    <a:pt x="9975" y="365"/>
                  </a:cubicBezTo>
                  <a:cubicBezTo>
                    <a:pt x="9550" y="121"/>
                    <a:pt x="9050" y="0"/>
                    <a:pt x="85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2803850" y="3997575"/>
              <a:ext cx="60900" cy="70700"/>
            </a:xfrm>
            <a:custGeom>
              <a:avLst/>
              <a:gdLst/>
              <a:ahLst/>
              <a:cxnLst/>
              <a:rect l="l" t="t" r="r" b="b"/>
              <a:pathLst>
                <a:path w="2436" h="2828" extrusionOk="0">
                  <a:moveTo>
                    <a:pt x="1832" y="0"/>
                  </a:moveTo>
                  <a:cubicBezTo>
                    <a:pt x="1649" y="0"/>
                    <a:pt x="1434" y="63"/>
                    <a:pt x="1201" y="196"/>
                  </a:cubicBezTo>
                  <a:cubicBezTo>
                    <a:pt x="534" y="597"/>
                    <a:pt x="67" y="1331"/>
                    <a:pt x="0" y="2131"/>
                  </a:cubicBezTo>
                  <a:cubicBezTo>
                    <a:pt x="0" y="2576"/>
                    <a:pt x="237" y="2828"/>
                    <a:pt x="593" y="2828"/>
                  </a:cubicBezTo>
                  <a:cubicBezTo>
                    <a:pt x="771" y="2828"/>
                    <a:pt x="979" y="2765"/>
                    <a:pt x="1201" y="2632"/>
                  </a:cubicBezTo>
                  <a:cubicBezTo>
                    <a:pt x="1901" y="2231"/>
                    <a:pt x="2335" y="1497"/>
                    <a:pt x="2435" y="697"/>
                  </a:cubicBezTo>
                  <a:cubicBezTo>
                    <a:pt x="2435" y="252"/>
                    <a:pt x="2198" y="0"/>
                    <a:pt x="18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2903900" y="3326775"/>
              <a:ext cx="227700" cy="142675"/>
            </a:xfrm>
            <a:custGeom>
              <a:avLst/>
              <a:gdLst/>
              <a:ahLst/>
              <a:cxnLst/>
              <a:rect l="l" t="t" r="r" b="b"/>
              <a:pathLst>
                <a:path w="9108" h="5707" extrusionOk="0">
                  <a:moveTo>
                    <a:pt x="8948" y="0"/>
                  </a:moveTo>
                  <a:cubicBezTo>
                    <a:pt x="8933" y="0"/>
                    <a:pt x="8919" y="3"/>
                    <a:pt x="8907" y="9"/>
                  </a:cubicBezTo>
                  <a:lnTo>
                    <a:pt x="201" y="5013"/>
                  </a:lnTo>
                  <a:cubicBezTo>
                    <a:pt x="101" y="5079"/>
                    <a:pt x="1" y="5213"/>
                    <a:pt x="1" y="5346"/>
                  </a:cubicBezTo>
                  <a:lnTo>
                    <a:pt x="1" y="5580"/>
                  </a:lnTo>
                  <a:cubicBezTo>
                    <a:pt x="1" y="5652"/>
                    <a:pt x="70" y="5707"/>
                    <a:pt x="134" y="5707"/>
                  </a:cubicBezTo>
                  <a:cubicBezTo>
                    <a:pt x="159" y="5707"/>
                    <a:pt x="182" y="5698"/>
                    <a:pt x="201" y="5680"/>
                  </a:cubicBezTo>
                  <a:lnTo>
                    <a:pt x="8907" y="676"/>
                  </a:lnTo>
                  <a:cubicBezTo>
                    <a:pt x="9007" y="610"/>
                    <a:pt x="9107" y="509"/>
                    <a:pt x="9107" y="376"/>
                  </a:cubicBezTo>
                  <a:lnTo>
                    <a:pt x="9107" y="143"/>
                  </a:lnTo>
                  <a:cubicBezTo>
                    <a:pt x="9107" y="60"/>
                    <a:pt x="9017" y="0"/>
                    <a:pt x="894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2903900" y="3369300"/>
              <a:ext cx="227700" cy="142675"/>
            </a:xfrm>
            <a:custGeom>
              <a:avLst/>
              <a:gdLst/>
              <a:ahLst/>
              <a:cxnLst/>
              <a:rect l="l" t="t" r="r" b="b"/>
              <a:pathLst>
                <a:path w="9108" h="5707" extrusionOk="0">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476"/>
                    <a:pt x="9107" y="343"/>
                  </a:cubicBezTo>
                  <a:lnTo>
                    <a:pt x="9107" y="143"/>
                  </a:lnTo>
                  <a:cubicBezTo>
                    <a:pt x="9107" y="60"/>
                    <a:pt x="9017" y="1"/>
                    <a:pt x="89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2903900" y="3474375"/>
              <a:ext cx="118450" cy="80150"/>
            </a:xfrm>
            <a:custGeom>
              <a:avLst/>
              <a:gdLst/>
              <a:ahLst/>
              <a:cxnLst/>
              <a:rect l="l" t="t" r="r" b="b"/>
              <a:pathLst>
                <a:path w="4738" h="3206" extrusionOk="0">
                  <a:moveTo>
                    <a:pt x="4609" y="1"/>
                  </a:moveTo>
                  <a:cubicBezTo>
                    <a:pt x="4596" y="1"/>
                    <a:pt x="4583" y="3"/>
                    <a:pt x="4571" y="9"/>
                  </a:cubicBezTo>
                  <a:lnTo>
                    <a:pt x="201" y="2511"/>
                  </a:lnTo>
                  <a:cubicBezTo>
                    <a:pt x="101" y="2578"/>
                    <a:pt x="1" y="2711"/>
                    <a:pt x="1" y="2845"/>
                  </a:cubicBezTo>
                  <a:lnTo>
                    <a:pt x="1" y="3078"/>
                  </a:lnTo>
                  <a:cubicBezTo>
                    <a:pt x="1" y="3150"/>
                    <a:pt x="70" y="3205"/>
                    <a:pt x="134" y="3205"/>
                  </a:cubicBezTo>
                  <a:cubicBezTo>
                    <a:pt x="159" y="3205"/>
                    <a:pt x="182" y="3197"/>
                    <a:pt x="201" y="3178"/>
                  </a:cubicBezTo>
                  <a:lnTo>
                    <a:pt x="4571" y="676"/>
                  </a:lnTo>
                  <a:cubicBezTo>
                    <a:pt x="4671" y="610"/>
                    <a:pt x="4738" y="510"/>
                    <a:pt x="4738" y="376"/>
                  </a:cubicBezTo>
                  <a:lnTo>
                    <a:pt x="4738" y="143"/>
                  </a:lnTo>
                  <a:cubicBezTo>
                    <a:pt x="4738" y="60"/>
                    <a:pt x="4670" y="1"/>
                    <a:pt x="46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2587025" y="3416225"/>
              <a:ext cx="313575" cy="321200"/>
            </a:xfrm>
            <a:custGeom>
              <a:avLst/>
              <a:gdLst/>
              <a:ahLst/>
              <a:cxnLst/>
              <a:rect l="l" t="t" r="r" b="b"/>
              <a:pathLst>
                <a:path w="12543" h="12848" extrusionOk="0">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2587025" y="3416225"/>
              <a:ext cx="313575" cy="321200"/>
            </a:xfrm>
            <a:custGeom>
              <a:avLst/>
              <a:gdLst/>
              <a:ahLst/>
              <a:cxnLst/>
              <a:rect l="l" t="t" r="r" b="b"/>
              <a:pathLst>
                <a:path w="12543" h="12848" extrusionOk="0">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2600350" y="3417650"/>
              <a:ext cx="285250" cy="328825"/>
            </a:xfrm>
            <a:custGeom>
              <a:avLst/>
              <a:gdLst/>
              <a:ahLst/>
              <a:cxnLst/>
              <a:rect l="l" t="t" r="r" b="b"/>
              <a:pathLst>
                <a:path w="11410" h="13153" extrusionOk="0">
                  <a:moveTo>
                    <a:pt x="8474" y="310"/>
                  </a:moveTo>
                  <a:cubicBezTo>
                    <a:pt x="8941" y="310"/>
                    <a:pt x="9408" y="410"/>
                    <a:pt x="9808" y="644"/>
                  </a:cubicBezTo>
                  <a:cubicBezTo>
                    <a:pt x="10642" y="1111"/>
                    <a:pt x="11109" y="2078"/>
                    <a:pt x="11109" y="3379"/>
                  </a:cubicBezTo>
                  <a:cubicBezTo>
                    <a:pt x="11109" y="6381"/>
                    <a:pt x="8640" y="10251"/>
                    <a:pt x="5638" y="11985"/>
                  </a:cubicBezTo>
                  <a:cubicBezTo>
                    <a:pt x="4684" y="12554"/>
                    <a:pt x="3754" y="12838"/>
                    <a:pt x="2947" y="12838"/>
                  </a:cubicBezTo>
                  <a:cubicBezTo>
                    <a:pt x="2429" y="12838"/>
                    <a:pt x="1960" y="12721"/>
                    <a:pt x="1569" y="12486"/>
                  </a:cubicBezTo>
                  <a:cubicBezTo>
                    <a:pt x="768" y="12019"/>
                    <a:pt x="301" y="11051"/>
                    <a:pt x="301" y="9784"/>
                  </a:cubicBezTo>
                  <a:cubicBezTo>
                    <a:pt x="301" y="6782"/>
                    <a:pt x="2770" y="2912"/>
                    <a:pt x="5772" y="1144"/>
                  </a:cubicBezTo>
                  <a:cubicBezTo>
                    <a:pt x="6572" y="644"/>
                    <a:pt x="7506" y="344"/>
                    <a:pt x="8474" y="310"/>
                  </a:cubicBezTo>
                  <a:close/>
                  <a:moveTo>
                    <a:pt x="8459" y="1"/>
                  </a:moveTo>
                  <a:cubicBezTo>
                    <a:pt x="7596" y="1"/>
                    <a:pt x="6613" y="293"/>
                    <a:pt x="5605" y="877"/>
                  </a:cubicBezTo>
                  <a:cubicBezTo>
                    <a:pt x="2503" y="2679"/>
                    <a:pt x="1" y="6681"/>
                    <a:pt x="1" y="9784"/>
                  </a:cubicBezTo>
                  <a:cubicBezTo>
                    <a:pt x="1" y="11185"/>
                    <a:pt x="501" y="12252"/>
                    <a:pt x="1402" y="12786"/>
                  </a:cubicBezTo>
                  <a:cubicBezTo>
                    <a:pt x="1869" y="13019"/>
                    <a:pt x="2403" y="13153"/>
                    <a:pt x="2903" y="13153"/>
                  </a:cubicBezTo>
                  <a:cubicBezTo>
                    <a:pt x="3937" y="13119"/>
                    <a:pt x="4904" y="12786"/>
                    <a:pt x="5772" y="12252"/>
                  </a:cubicBezTo>
                  <a:cubicBezTo>
                    <a:pt x="8874" y="10484"/>
                    <a:pt x="11409" y="6481"/>
                    <a:pt x="11409" y="3379"/>
                  </a:cubicBezTo>
                  <a:cubicBezTo>
                    <a:pt x="11409" y="1978"/>
                    <a:pt x="10909" y="911"/>
                    <a:pt x="9975" y="377"/>
                  </a:cubicBezTo>
                  <a:cubicBezTo>
                    <a:pt x="9539" y="126"/>
                    <a:pt x="9025" y="1"/>
                    <a:pt x="84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2803850" y="3602025"/>
              <a:ext cx="60900" cy="70400"/>
            </a:xfrm>
            <a:custGeom>
              <a:avLst/>
              <a:gdLst/>
              <a:ahLst/>
              <a:cxnLst/>
              <a:rect l="l" t="t" r="r" b="b"/>
              <a:pathLst>
                <a:path w="2436" h="2816" extrusionOk="0">
                  <a:moveTo>
                    <a:pt x="1810" y="1"/>
                  </a:moveTo>
                  <a:cubicBezTo>
                    <a:pt x="1632" y="1"/>
                    <a:pt x="1425" y="56"/>
                    <a:pt x="1201" y="174"/>
                  </a:cubicBezTo>
                  <a:cubicBezTo>
                    <a:pt x="534" y="607"/>
                    <a:pt x="67" y="1308"/>
                    <a:pt x="0" y="2109"/>
                  </a:cubicBezTo>
                  <a:cubicBezTo>
                    <a:pt x="0" y="2562"/>
                    <a:pt x="247" y="2815"/>
                    <a:pt x="615" y="2815"/>
                  </a:cubicBezTo>
                  <a:cubicBezTo>
                    <a:pt x="788" y="2815"/>
                    <a:pt x="988" y="2760"/>
                    <a:pt x="1201" y="2642"/>
                  </a:cubicBezTo>
                  <a:cubicBezTo>
                    <a:pt x="1901" y="2209"/>
                    <a:pt x="2335" y="1508"/>
                    <a:pt x="2435" y="707"/>
                  </a:cubicBezTo>
                  <a:cubicBezTo>
                    <a:pt x="2435" y="254"/>
                    <a:pt x="2188" y="1"/>
                    <a:pt x="18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2903900" y="2931025"/>
              <a:ext cx="227700" cy="142700"/>
            </a:xfrm>
            <a:custGeom>
              <a:avLst/>
              <a:gdLst/>
              <a:ahLst/>
              <a:cxnLst/>
              <a:rect l="l" t="t" r="r" b="b"/>
              <a:pathLst>
                <a:path w="9108" h="5708" extrusionOk="0">
                  <a:moveTo>
                    <a:pt x="8974" y="1"/>
                  </a:moveTo>
                  <a:cubicBezTo>
                    <a:pt x="8950" y="1"/>
                    <a:pt x="8926" y="9"/>
                    <a:pt x="8907" y="28"/>
                  </a:cubicBezTo>
                  <a:lnTo>
                    <a:pt x="201" y="5031"/>
                  </a:lnTo>
                  <a:cubicBezTo>
                    <a:pt x="101" y="5098"/>
                    <a:pt x="1" y="5232"/>
                    <a:pt x="1" y="5365"/>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2903900" y="2973575"/>
              <a:ext cx="227700" cy="142675"/>
            </a:xfrm>
            <a:custGeom>
              <a:avLst/>
              <a:gdLst/>
              <a:ahLst/>
              <a:cxnLst/>
              <a:rect l="l" t="t" r="r" b="b"/>
              <a:pathLst>
                <a:path w="9108" h="5707" extrusionOk="0">
                  <a:moveTo>
                    <a:pt x="8974" y="0"/>
                  </a:moveTo>
                  <a:cubicBezTo>
                    <a:pt x="8950" y="0"/>
                    <a:pt x="8926" y="8"/>
                    <a:pt x="8907" y="27"/>
                  </a:cubicBezTo>
                  <a:lnTo>
                    <a:pt x="201" y="5031"/>
                  </a:lnTo>
                  <a:cubicBezTo>
                    <a:pt x="101" y="5097"/>
                    <a:pt x="1" y="5197"/>
                    <a:pt x="1" y="5364"/>
                  </a:cubicBezTo>
                  <a:lnTo>
                    <a:pt x="1" y="5598"/>
                  </a:lnTo>
                  <a:cubicBezTo>
                    <a:pt x="1" y="5652"/>
                    <a:pt x="90" y="5707"/>
                    <a:pt x="159" y="5707"/>
                  </a:cubicBezTo>
                  <a:cubicBezTo>
                    <a:pt x="174" y="5707"/>
                    <a:pt x="189" y="5704"/>
                    <a:pt x="201" y="5698"/>
                  </a:cubicBezTo>
                  <a:lnTo>
                    <a:pt x="8907" y="694"/>
                  </a:lnTo>
                  <a:cubicBezTo>
                    <a:pt x="9007" y="627"/>
                    <a:pt x="9107" y="494"/>
                    <a:pt x="9107" y="361"/>
                  </a:cubicBezTo>
                  <a:lnTo>
                    <a:pt x="9107" y="127"/>
                  </a:lnTo>
                  <a:cubicBezTo>
                    <a:pt x="9107" y="55"/>
                    <a:pt x="9038" y="0"/>
                    <a:pt x="89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2903900" y="3078650"/>
              <a:ext cx="118450" cy="80225"/>
            </a:xfrm>
            <a:custGeom>
              <a:avLst/>
              <a:gdLst/>
              <a:ahLst/>
              <a:cxnLst/>
              <a:rect l="l" t="t" r="r" b="b"/>
              <a:pathLst>
                <a:path w="4738" h="3209" extrusionOk="0">
                  <a:moveTo>
                    <a:pt x="4632" y="0"/>
                  </a:moveTo>
                  <a:cubicBezTo>
                    <a:pt x="4611" y="0"/>
                    <a:pt x="4590" y="8"/>
                    <a:pt x="4571" y="27"/>
                  </a:cubicBezTo>
                  <a:lnTo>
                    <a:pt x="201" y="2529"/>
                  </a:lnTo>
                  <a:cubicBezTo>
                    <a:pt x="101" y="2596"/>
                    <a:pt x="1" y="2729"/>
                    <a:pt x="1" y="2862"/>
                  </a:cubicBezTo>
                  <a:lnTo>
                    <a:pt x="1" y="3096"/>
                  </a:lnTo>
                  <a:cubicBezTo>
                    <a:pt x="1" y="3171"/>
                    <a:pt x="76" y="3208"/>
                    <a:pt x="142" y="3208"/>
                  </a:cubicBezTo>
                  <a:cubicBezTo>
                    <a:pt x="164" y="3208"/>
                    <a:pt x="184" y="3204"/>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2586175" y="3021300"/>
              <a:ext cx="314425" cy="321200"/>
            </a:xfrm>
            <a:custGeom>
              <a:avLst/>
              <a:gdLst/>
              <a:ahLst/>
              <a:cxnLst/>
              <a:rect l="l" t="t" r="r" b="b"/>
              <a:pathLst>
                <a:path w="12577" h="12848" extrusionOk="0">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2586175" y="3021300"/>
              <a:ext cx="314425" cy="321200"/>
            </a:xfrm>
            <a:custGeom>
              <a:avLst/>
              <a:gdLst/>
              <a:ahLst/>
              <a:cxnLst/>
              <a:rect l="l" t="t" r="r" b="b"/>
              <a:pathLst>
                <a:path w="12577" h="12848" extrusionOk="0">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2600350" y="3022000"/>
              <a:ext cx="285250" cy="328500"/>
            </a:xfrm>
            <a:custGeom>
              <a:avLst/>
              <a:gdLst/>
              <a:ahLst/>
              <a:cxnLst/>
              <a:rect l="l" t="t" r="r" b="b"/>
              <a:pathLst>
                <a:path w="11410" h="13140" extrusionOk="0">
                  <a:moveTo>
                    <a:pt x="8617" y="320"/>
                  </a:moveTo>
                  <a:cubicBezTo>
                    <a:pt x="9035" y="320"/>
                    <a:pt x="9449" y="449"/>
                    <a:pt x="9808" y="659"/>
                  </a:cubicBezTo>
                  <a:cubicBezTo>
                    <a:pt x="10642" y="1126"/>
                    <a:pt x="11109" y="2093"/>
                    <a:pt x="11109" y="3360"/>
                  </a:cubicBezTo>
                  <a:cubicBezTo>
                    <a:pt x="11109" y="6363"/>
                    <a:pt x="8640" y="10265"/>
                    <a:pt x="5638" y="12000"/>
                  </a:cubicBezTo>
                  <a:cubicBezTo>
                    <a:pt x="4676" y="12553"/>
                    <a:pt x="3739" y="12829"/>
                    <a:pt x="2928" y="12829"/>
                  </a:cubicBezTo>
                  <a:cubicBezTo>
                    <a:pt x="2417" y="12829"/>
                    <a:pt x="1955" y="12719"/>
                    <a:pt x="1569" y="12500"/>
                  </a:cubicBezTo>
                  <a:cubicBezTo>
                    <a:pt x="768" y="12033"/>
                    <a:pt x="301" y="11066"/>
                    <a:pt x="301" y="9798"/>
                  </a:cubicBezTo>
                  <a:cubicBezTo>
                    <a:pt x="301" y="6763"/>
                    <a:pt x="2770" y="2893"/>
                    <a:pt x="5772" y="1159"/>
                  </a:cubicBezTo>
                  <a:cubicBezTo>
                    <a:pt x="6572" y="625"/>
                    <a:pt x="7506" y="358"/>
                    <a:pt x="8474" y="325"/>
                  </a:cubicBezTo>
                  <a:cubicBezTo>
                    <a:pt x="8521" y="322"/>
                    <a:pt x="8569" y="320"/>
                    <a:pt x="8617" y="320"/>
                  </a:cubicBezTo>
                  <a:close/>
                  <a:moveTo>
                    <a:pt x="8469" y="1"/>
                  </a:moveTo>
                  <a:cubicBezTo>
                    <a:pt x="7603" y="1"/>
                    <a:pt x="6616" y="305"/>
                    <a:pt x="5605" y="892"/>
                  </a:cubicBezTo>
                  <a:cubicBezTo>
                    <a:pt x="2503" y="2693"/>
                    <a:pt x="1" y="6663"/>
                    <a:pt x="1" y="9798"/>
                  </a:cubicBezTo>
                  <a:cubicBezTo>
                    <a:pt x="1" y="11166"/>
                    <a:pt x="501" y="12233"/>
                    <a:pt x="1402" y="12767"/>
                  </a:cubicBezTo>
                  <a:cubicBezTo>
                    <a:pt x="1822" y="13007"/>
                    <a:pt x="2296" y="13139"/>
                    <a:pt x="2750" y="13139"/>
                  </a:cubicBezTo>
                  <a:cubicBezTo>
                    <a:pt x="2802" y="13139"/>
                    <a:pt x="2852" y="13137"/>
                    <a:pt x="2903" y="13134"/>
                  </a:cubicBezTo>
                  <a:cubicBezTo>
                    <a:pt x="3937" y="13101"/>
                    <a:pt x="4904" y="12801"/>
                    <a:pt x="5772" y="12267"/>
                  </a:cubicBezTo>
                  <a:cubicBezTo>
                    <a:pt x="8874" y="10466"/>
                    <a:pt x="11409" y="6496"/>
                    <a:pt x="11409" y="3360"/>
                  </a:cubicBezTo>
                  <a:cubicBezTo>
                    <a:pt x="11409" y="1959"/>
                    <a:pt x="10909" y="925"/>
                    <a:pt x="9975" y="392"/>
                  </a:cubicBezTo>
                  <a:cubicBezTo>
                    <a:pt x="9542" y="129"/>
                    <a:pt x="9031" y="1"/>
                    <a:pt x="846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2803850" y="3206200"/>
              <a:ext cx="60900" cy="70675"/>
            </a:xfrm>
            <a:custGeom>
              <a:avLst/>
              <a:gdLst/>
              <a:ahLst/>
              <a:cxnLst/>
              <a:rect l="l" t="t" r="r" b="b"/>
              <a:pathLst>
                <a:path w="2436" h="2827" extrusionOk="0">
                  <a:moveTo>
                    <a:pt x="1827" y="0"/>
                  </a:moveTo>
                  <a:cubicBezTo>
                    <a:pt x="1645" y="0"/>
                    <a:pt x="1432" y="63"/>
                    <a:pt x="1201" y="195"/>
                  </a:cubicBezTo>
                  <a:cubicBezTo>
                    <a:pt x="534" y="596"/>
                    <a:pt x="67" y="1330"/>
                    <a:pt x="0" y="2130"/>
                  </a:cubicBezTo>
                  <a:cubicBezTo>
                    <a:pt x="0" y="2575"/>
                    <a:pt x="237" y="2827"/>
                    <a:pt x="593" y="2827"/>
                  </a:cubicBezTo>
                  <a:cubicBezTo>
                    <a:pt x="771" y="2827"/>
                    <a:pt x="979" y="2764"/>
                    <a:pt x="1201" y="2631"/>
                  </a:cubicBezTo>
                  <a:cubicBezTo>
                    <a:pt x="1901" y="2230"/>
                    <a:pt x="2335" y="1496"/>
                    <a:pt x="2435" y="729"/>
                  </a:cubicBezTo>
                  <a:cubicBezTo>
                    <a:pt x="2435" y="260"/>
                    <a:pt x="2196" y="0"/>
                    <a:pt x="182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2903900" y="2535375"/>
              <a:ext cx="227700" cy="143050"/>
            </a:xfrm>
            <a:custGeom>
              <a:avLst/>
              <a:gdLst/>
              <a:ahLst/>
              <a:cxnLst/>
              <a:rect l="l" t="t" r="r" b="b"/>
              <a:pathLst>
                <a:path w="9108" h="5722" extrusionOk="0">
                  <a:moveTo>
                    <a:pt x="8948" y="0"/>
                  </a:moveTo>
                  <a:cubicBezTo>
                    <a:pt x="8933" y="0"/>
                    <a:pt x="8919" y="3"/>
                    <a:pt x="8907" y="9"/>
                  </a:cubicBezTo>
                  <a:lnTo>
                    <a:pt x="201" y="5013"/>
                  </a:lnTo>
                  <a:cubicBezTo>
                    <a:pt x="101" y="5113"/>
                    <a:pt x="1" y="5213"/>
                    <a:pt x="1" y="5346"/>
                  </a:cubicBezTo>
                  <a:lnTo>
                    <a:pt x="1" y="5580"/>
                  </a:lnTo>
                  <a:cubicBezTo>
                    <a:pt x="1" y="5662"/>
                    <a:pt x="91" y="5722"/>
                    <a:pt x="160" y="5722"/>
                  </a:cubicBezTo>
                  <a:cubicBezTo>
                    <a:pt x="175" y="5722"/>
                    <a:pt x="189" y="5719"/>
                    <a:pt x="201" y="5713"/>
                  </a:cubicBezTo>
                  <a:lnTo>
                    <a:pt x="8907" y="710"/>
                  </a:lnTo>
                  <a:cubicBezTo>
                    <a:pt x="9007" y="610"/>
                    <a:pt x="9107" y="509"/>
                    <a:pt x="9107" y="376"/>
                  </a:cubicBezTo>
                  <a:lnTo>
                    <a:pt x="9107" y="143"/>
                  </a:lnTo>
                  <a:cubicBezTo>
                    <a:pt x="9107" y="60"/>
                    <a:pt x="9017" y="0"/>
                    <a:pt x="894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2903900" y="2577900"/>
              <a:ext cx="227700" cy="142675"/>
            </a:xfrm>
            <a:custGeom>
              <a:avLst/>
              <a:gdLst/>
              <a:ahLst/>
              <a:cxnLst/>
              <a:rect l="l" t="t" r="r" b="b"/>
              <a:pathLst>
                <a:path w="9108" h="5707" extrusionOk="0">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510"/>
                    <a:pt x="9107" y="376"/>
                  </a:cubicBezTo>
                  <a:lnTo>
                    <a:pt x="9107" y="143"/>
                  </a:lnTo>
                  <a:cubicBezTo>
                    <a:pt x="9107" y="60"/>
                    <a:pt x="9017" y="1"/>
                    <a:pt x="89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2903900" y="2683350"/>
              <a:ext cx="118450" cy="80150"/>
            </a:xfrm>
            <a:custGeom>
              <a:avLst/>
              <a:gdLst/>
              <a:ahLst/>
              <a:cxnLst/>
              <a:rect l="l" t="t" r="r" b="b"/>
              <a:pathLst>
                <a:path w="4738" h="3206" extrusionOk="0">
                  <a:moveTo>
                    <a:pt x="4632" y="1"/>
                  </a:moveTo>
                  <a:cubicBezTo>
                    <a:pt x="4611" y="1"/>
                    <a:pt x="4590" y="9"/>
                    <a:pt x="4571" y="28"/>
                  </a:cubicBezTo>
                  <a:lnTo>
                    <a:pt x="201" y="2529"/>
                  </a:lnTo>
                  <a:cubicBezTo>
                    <a:pt x="101" y="2596"/>
                    <a:pt x="1" y="2696"/>
                    <a:pt x="1" y="2830"/>
                  </a:cubicBezTo>
                  <a:lnTo>
                    <a:pt x="1" y="3063"/>
                  </a:lnTo>
                  <a:cubicBezTo>
                    <a:pt x="1" y="3146"/>
                    <a:pt x="91" y="3205"/>
                    <a:pt x="160" y="3205"/>
                  </a:cubicBezTo>
                  <a:cubicBezTo>
                    <a:pt x="175" y="3205"/>
                    <a:pt x="189" y="3203"/>
                    <a:pt x="201" y="3197"/>
                  </a:cubicBezTo>
                  <a:lnTo>
                    <a:pt x="4571" y="695"/>
                  </a:lnTo>
                  <a:cubicBezTo>
                    <a:pt x="4671" y="628"/>
                    <a:pt x="4738" y="495"/>
                    <a:pt x="4738" y="361"/>
                  </a:cubicBezTo>
                  <a:lnTo>
                    <a:pt x="4738" y="128"/>
                  </a:lnTo>
                  <a:cubicBezTo>
                    <a:pt x="4738" y="56"/>
                    <a:pt x="4686" y="1"/>
                    <a:pt x="463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2586175" y="2626025"/>
              <a:ext cx="313600" cy="321200"/>
            </a:xfrm>
            <a:custGeom>
              <a:avLst/>
              <a:gdLst/>
              <a:ahLst/>
              <a:cxnLst/>
              <a:rect l="l" t="t" r="r" b="b"/>
              <a:pathLst>
                <a:path w="12544" h="12848" extrusionOk="0">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2586175" y="2626025"/>
              <a:ext cx="313600" cy="321200"/>
            </a:xfrm>
            <a:custGeom>
              <a:avLst/>
              <a:gdLst/>
              <a:ahLst/>
              <a:cxnLst/>
              <a:rect l="l" t="t" r="r" b="b"/>
              <a:pathLst>
                <a:path w="12544" h="12848" extrusionOk="0">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2600350" y="2626500"/>
              <a:ext cx="285250" cy="328575"/>
            </a:xfrm>
            <a:custGeom>
              <a:avLst/>
              <a:gdLst/>
              <a:ahLst/>
              <a:cxnLst/>
              <a:rect l="l" t="t" r="r" b="b"/>
              <a:pathLst>
                <a:path w="11410" h="13143" extrusionOk="0">
                  <a:moveTo>
                    <a:pt x="8474" y="300"/>
                  </a:moveTo>
                  <a:cubicBezTo>
                    <a:pt x="8941" y="300"/>
                    <a:pt x="9408" y="400"/>
                    <a:pt x="9808" y="634"/>
                  </a:cubicBezTo>
                  <a:cubicBezTo>
                    <a:pt x="10642" y="1101"/>
                    <a:pt x="11109" y="2068"/>
                    <a:pt x="11109" y="3369"/>
                  </a:cubicBezTo>
                  <a:cubicBezTo>
                    <a:pt x="11109" y="6371"/>
                    <a:pt x="8640" y="10241"/>
                    <a:pt x="5605" y="11975"/>
                  </a:cubicBezTo>
                  <a:cubicBezTo>
                    <a:pt x="4671" y="12544"/>
                    <a:pt x="3749" y="12828"/>
                    <a:pt x="2945" y="12828"/>
                  </a:cubicBezTo>
                  <a:cubicBezTo>
                    <a:pt x="2429" y="12828"/>
                    <a:pt x="1960" y="12711"/>
                    <a:pt x="1569" y="12476"/>
                  </a:cubicBezTo>
                  <a:cubicBezTo>
                    <a:pt x="735" y="12009"/>
                    <a:pt x="301" y="11041"/>
                    <a:pt x="301" y="9774"/>
                  </a:cubicBezTo>
                  <a:cubicBezTo>
                    <a:pt x="301" y="6772"/>
                    <a:pt x="2770" y="2902"/>
                    <a:pt x="5772" y="1134"/>
                  </a:cubicBezTo>
                  <a:cubicBezTo>
                    <a:pt x="6572" y="634"/>
                    <a:pt x="7506" y="334"/>
                    <a:pt x="8474" y="300"/>
                  </a:cubicBezTo>
                  <a:close/>
                  <a:moveTo>
                    <a:pt x="8488" y="0"/>
                  </a:moveTo>
                  <a:cubicBezTo>
                    <a:pt x="7618" y="0"/>
                    <a:pt x="6624" y="297"/>
                    <a:pt x="5605" y="867"/>
                  </a:cubicBezTo>
                  <a:cubicBezTo>
                    <a:pt x="2503" y="2702"/>
                    <a:pt x="1" y="6671"/>
                    <a:pt x="1" y="9774"/>
                  </a:cubicBezTo>
                  <a:cubicBezTo>
                    <a:pt x="1" y="11175"/>
                    <a:pt x="501" y="12242"/>
                    <a:pt x="1402" y="12776"/>
                  </a:cubicBezTo>
                  <a:cubicBezTo>
                    <a:pt x="1869" y="13009"/>
                    <a:pt x="2403" y="13143"/>
                    <a:pt x="2903" y="13143"/>
                  </a:cubicBezTo>
                  <a:cubicBezTo>
                    <a:pt x="3937" y="13109"/>
                    <a:pt x="4904" y="12809"/>
                    <a:pt x="5772" y="12276"/>
                  </a:cubicBezTo>
                  <a:cubicBezTo>
                    <a:pt x="8874" y="10441"/>
                    <a:pt x="11409" y="6471"/>
                    <a:pt x="11409" y="3369"/>
                  </a:cubicBezTo>
                  <a:cubicBezTo>
                    <a:pt x="11409" y="1968"/>
                    <a:pt x="10909" y="901"/>
                    <a:pt x="9975" y="367"/>
                  </a:cubicBezTo>
                  <a:cubicBezTo>
                    <a:pt x="9546" y="120"/>
                    <a:pt x="9042" y="0"/>
                    <a:pt x="84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2803850" y="2810875"/>
              <a:ext cx="60900" cy="70325"/>
            </a:xfrm>
            <a:custGeom>
              <a:avLst/>
              <a:gdLst/>
              <a:ahLst/>
              <a:cxnLst/>
              <a:rect l="l" t="t" r="r" b="b"/>
              <a:pathLst>
                <a:path w="2436" h="2813" extrusionOk="0">
                  <a:moveTo>
                    <a:pt x="1832" y="1"/>
                  </a:moveTo>
                  <a:cubicBezTo>
                    <a:pt x="1649" y="1"/>
                    <a:pt x="1434" y="64"/>
                    <a:pt x="1201" y="197"/>
                  </a:cubicBezTo>
                  <a:cubicBezTo>
                    <a:pt x="534" y="597"/>
                    <a:pt x="67" y="1298"/>
                    <a:pt x="0" y="2099"/>
                  </a:cubicBezTo>
                  <a:cubicBezTo>
                    <a:pt x="0" y="2568"/>
                    <a:pt x="240" y="2813"/>
                    <a:pt x="599" y="2813"/>
                  </a:cubicBezTo>
                  <a:cubicBezTo>
                    <a:pt x="775" y="2813"/>
                    <a:pt x="981" y="2753"/>
                    <a:pt x="1201" y="2632"/>
                  </a:cubicBezTo>
                  <a:cubicBezTo>
                    <a:pt x="1901" y="2199"/>
                    <a:pt x="2335" y="1498"/>
                    <a:pt x="2435" y="698"/>
                  </a:cubicBezTo>
                  <a:cubicBezTo>
                    <a:pt x="2435" y="253"/>
                    <a:pt x="2198" y="1"/>
                    <a:pt x="18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2572000" y="1807425"/>
              <a:ext cx="551250" cy="563100"/>
            </a:xfrm>
            <a:custGeom>
              <a:avLst/>
              <a:gdLst/>
              <a:ahLst/>
              <a:cxnLst/>
              <a:rect l="l" t="t" r="r" b="b"/>
              <a:pathLst>
                <a:path w="22050" h="22524" extrusionOk="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2572000" y="1807425"/>
              <a:ext cx="551250" cy="563100"/>
            </a:xfrm>
            <a:custGeom>
              <a:avLst/>
              <a:gdLst/>
              <a:ahLst/>
              <a:cxnLst/>
              <a:rect l="l" t="t" r="r" b="b"/>
              <a:pathLst>
                <a:path w="22050" h="22524" extrusionOk="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2705425" y="2156150"/>
              <a:ext cx="269400" cy="213525"/>
            </a:xfrm>
            <a:custGeom>
              <a:avLst/>
              <a:gdLst/>
              <a:ahLst/>
              <a:cxnLst/>
              <a:rect l="l" t="t" r="r" b="b"/>
              <a:pathLst>
                <a:path w="10776" h="8541" extrusionOk="0">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2705425" y="2156150"/>
              <a:ext cx="269400" cy="213525"/>
            </a:xfrm>
            <a:custGeom>
              <a:avLst/>
              <a:gdLst/>
              <a:ahLst/>
              <a:cxnLst/>
              <a:rect l="l" t="t" r="r" b="b"/>
              <a:pathLst>
                <a:path w="10776" h="8541" extrusionOk="0">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2788000" y="2088600"/>
              <a:ext cx="116775" cy="131875"/>
            </a:xfrm>
            <a:custGeom>
              <a:avLst/>
              <a:gdLst/>
              <a:ahLst/>
              <a:cxnLst/>
              <a:rect l="l" t="t" r="r" b="b"/>
              <a:pathLst>
                <a:path w="4671" h="5275" extrusionOk="0">
                  <a:moveTo>
                    <a:pt x="34" y="1"/>
                  </a:moveTo>
                  <a:lnTo>
                    <a:pt x="0" y="2236"/>
                  </a:lnTo>
                  <a:lnTo>
                    <a:pt x="0" y="3637"/>
                  </a:lnTo>
                  <a:cubicBezTo>
                    <a:pt x="534" y="4370"/>
                    <a:pt x="1335" y="4904"/>
                    <a:pt x="2235" y="5104"/>
                  </a:cubicBezTo>
                  <a:cubicBezTo>
                    <a:pt x="2649" y="5225"/>
                    <a:pt x="3009" y="5274"/>
                    <a:pt x="3316" y="5274"/>
                  </a:cubicBezTo>
                  <a:cubicBezTo>
                    <a:pt x="4197" y="5274"/>
                    <a:pt x="4637" y="4867"/>
                    <a:pt x="4637" y="4571"/>
                  </a:cubicBezTo>
                  <a:cubicBezTo>
                    <a:pt x="4670" y="4170"/>
                    <a:pt x="3803" y="3336"/>
                    <a:pt x="3236" y="3003"/>
                  </a:cubicBezTo>
                  <a:lnTo>
                    <a:pt x="3236" y="735"/>
                  </a:lnTo>
                  <a:lnTo>
                    <a:pt x="3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2799675" y="2099450"/>
              <a:ext cx="69225" cy="47550"/>
            </a:xfrm>
            <a:custGeom>
              <a:avLst/>
              <a:gdLst/>
              <a:ahLst/>
              <a:cxnLst/>
              <a:rect l="l" t="t" r="r" b="b"/>
              <a:pathLst>
                <a:path w="2769" h="1902" extrusionOk="0">
                  <a:moveTo>
                    <a:pt x="0" y="0"/>
                  </a:moveTo>
                  <a:lnTo>
                    <a:pt x="0" y="0"/>
                  </a:lnTo>
                  <a:cubicBezTo>
                    <a:pt x="100" y="467"/>
                    <a:pt x="367" y="834"/>
                    <a:pt x="768" y="1101"/>
                  </a:cubicBezTo>
                  <a:cubicBezTo>
                    <a:pt x="1401" y="1468"/>
                    <a:pt x="2068" y="1702"/>
                    <a:pt x="2769" y="1902"/>
                  </a:cubicBezTo>
                  <a:lnTo>
                    <a:pt x="2769" y="834"/>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2733800" y="1941000"/>
              <a:ext cx="225175" cy="197325"/>
            </a:xfrm>
            <a:custGeom>
              <a:avLst/>
              <a:gdLst/>
              <a:ahLst/>
              <a:cxnLst/>
              <a:rect l="l" t="t" r="r" b="b"/>
              <a:pathLst>
                <a:path w="9007" h="7893" extrusionOk="0">
                  <a:moveTo>
                    <a:pt x="7906" y="0"/>
                  </a:moveTo>
                  <a:cubicBezTo>
                    <a:pt x="7872" y="0"/>
                    <a:pt x="5271" y="534"/>
                    <a:pt x="5271" y="534"/>
                  </a:cubicBezTo>
                  <a:lnTo>
                    <a:pt x="234" y="2302"/>
                  </a:lnTo>
                  <a:cubicBezTo>
                    <a:pt x="234" y="2302"/>
                    <a:pt x="0" y="4604"/>
                    <a:pt x="334" y="5238"/>
                  </a:cubicBezTo>
                  <a:cubicBezTo>
                    <a:pt x="634" y="5705"/>
                    <a:pt x="1001" y="6105"/>
                    <a:pt x="1468" y="6405"/>
                  </a:cubicBezTo>
                  <a:lnTo>
                    <a:pt x="2202" y="5905"/>
                  </a:lnTo>
                  <a:cubicBezTo>
                    <a:pt x="2402" y="6038"/>
                    <a:pt x="2569" y="6238"/>
                    <a:pt x="2702" y="6472"/>
                  </a:cubicBezTo>
                  <a:cubicBezTo>
                    <a:pt x="2969" y="6872"/>
                    <a:pt x="3369" y="7206"/>
                    <a:pt x="3836" y="7339"/>
                  </a:cubicBezTo>
                  <a:cubicBezTo>
                    <a:pt x="4703" y="7606"/>
                    <a:pt x="5571" y="7773"/>
                    <a:pt x="6471" y="7873"/>
                  </a:cubicBezTo>
                  <a:cubicBezTo>
                    <a:pt x="6582" y="7886"/>
                    <a:pt x="6687" y="7893"/>
                    <a:pt x="6786" y="7893"/>
                  </a:cubicBezTo>
                  <a:cubicBezTo>
                    <a:pt x="7671" y="7893"/>
                    <a:pt x="8106" y="7362"/>
                    <a:pt x="8406" y="6372"/>
                  </a:cubicBezTo>
                  <a:cubicBezTo>
                    <a:pt x="8606" y="5371"/>
                    <a:pt x="8673" y="4337"/>
                    <a:pt x="8606" y="3336"/>
                  </a:cubicBezTo>
                  <a:cubicBezTo>
                    <a:pt x="8606" y="3336"/>
                    <a:pt x="8873" y="1802"/>
                    <a:pt x="8940" y="1668"/>
                  </a:cubicBezTo>
                  <a:cubicBezTo>
                    <a:pt x="9007" y="1535"/>
                    <a:pt x="8673" y="934"/>
                    <a:pt x="8540" y="601"/>
                  </a:cubicBezTo>
                  <a:cubicBezTo>
                    <a:pt x="8406" y="334"/>
                    <a:pt x="8173" y="134"/>
                    <a:pt x="790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2862225" y="2036075"/>
              <a:ext cx="16700" cy="14400"/>
            </a:xfrm>
            <a:custGeom>
              <a:avLst/>
              <a:gdLst/>
              <a:ahLst/>
              <a:cxnLst/>
              <a:rect l="l" t="t" r="r" b="b"/>
              <a:pathLst>
                <a:path w="668" h="576" extrusionOk="0">
                  <a:moveTo>
                    <a:pt x="400" y="0"/>
                  </a:moveTo>
                  <a:cubicBezTo>
                    <a:pt x="134" y="0"/>
                    <a:pt x="0" y="334"/>
                    <a:pt x="167" y="501"/>
                  </a:cubicBezTo>
                  <a:cubicBezTo>
                    <a:pt x="229" y="552"/>
                    <a:pt x="300" y="575"/>
                    <a:pt x="370" y="575"/>
                  </a:cubicBezTo>
                  <a:cubicBezTo>
                    <a:pt x="524" y="575"/>
                    <a:pt x="667" y="462"/>
                    <a:pt x="667" y="300"/>
                  </a:cubicBezTo>
                  <a:cubicBezTo>
                    <a:pt x="667" y="134"/>
                    <a:pt x="534" y="0"/>
                    <a:pt x="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2920600" y="2031075"/>
              <a:ext cx="16700" cy="14375"/>
            </a:xfrm>
            <a:custGeom>
              <a:avLst/>
              <a:gdLst/>
              <a:ahLst/>
              <a:cxnLst/>
              <a:rect l="l" t="t" r="r" b="b"/>
              <a:pathLst>
                <a:path w="668" h="575" extrusionOk="0">
                  <a:moveTo>
                    <a:pt x="367" y="0"/>
                  </a:moveTo>
                  <a:cubicBezTo>
                    <a:pt x="134" y="0"/>
                    <a:pt x="0" y="300"/>
                    <a:pt x="167" y="500"/>
                  </a:cubicBezTo>
                  <a:cubicBezTo>
                    <a:pt x="229" y="552"/>
                    <a:pt x="300" y="575"/>
                    <a:pt x="370" y="575"/>
                  </a:cubicBezTo>
                  <a:cubicBezTo>
                    <a:pt x="524" y="575"/>
                    <a:pt x="667" y="461"/>
                    <a:pt x="667" y="300"/>
                  </a:cubicBezTo>
                  <a:cubicBezTo>
                    <a:pt x="667" y="133"/>
                    <a:pt x="534"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2923925" y="2005400"/>
              <a:ext cx="20875" cy="12350"/>
            </a:xfrm>
            <a:custGeom>
              <a:avLst/>
              <a:gdLst/>
              <a:ahLst/>
              <a:cxnLst/>
              <a:rect l="l" t="t" r="r" b="b"/>
              <a:pathLst>
                <a:path w="835" h="494" extrusionOk="0">
                  <a:moveTo>
                    <a:pt x="380" y="1"/>
                  </a:moveTo>
                  <a:cubicBezTo>
                    <a:pt x="235" y="1"/>
                    <a:pt x="99" y="69"/>
                    <a:pt x="1" y="193"/>
                  </a:cubicBezTo>
                  <a:lnTo>
                    <a:pt x="701" y="493"/>
                  </a:lnTo>
                  <a:cubicBezTo>
                    <a:pt x="701" y="493"/>
                    <a:pt x="834" y="160"/>
                    <a:pt x="534" y="26"/>
                  </a:cubicBezTo>
                  <a:cubicBezTo>
                    <a:pt x="483" y="9"/>
                    <a:pt x="431" y="1"/>
                    <a:pt x="3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2901400" y="2034400"/>
              <a:ext cx="28400" cy="45050"/>
            </a:xfrm>
            <a:custGeom>
              <a:avLst/>
              <a:gdLst/>
              <a:ahLst/>
              <a:cxnLst/>
              <a:rect l="l" t="t" r="r" b="b"/>
              <a:pathLst>
                <a:path w="1136" h="1802" extrusionOk="0">
                  <a:moveTo>
                    <a:pt x="1" y="0"/>
                  </a:moveTo>
                  <a:lnTo>
                    <a:pt x="234" y="1802"/>
                  </a:lnTo>
                  <a:lnTo>
                    <a:pt x="1135" y="1368"/>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2873050" y="2088600"/>
              <a:ext cx="30050" cy="19500"/>
            </a:xfrm>
            <a:custGeom>
              <a:avLst/>
              <a:gdLst/>
              <a:ahLst/>
              <a:cxnLst/>
              <a:rect l="l" t="t" r="r" b="b"/>
              <a:pathLst>
                <a:path w="1202" h="780" extrusionOk="0">
                  <a:moveTo>
                    <a:pt x="34" y="1"/>
                  </a:moveTo>
                  <a:cubicBezTo>
                    <a:pt x="1" y="67"/>
                    <a:pt x="1" y="134"/>
                    <a:pt x="34" y="234"/>
                  </a:cubicBezTo>
                  <a:cubicBezTo>
                    <a:pt x="64" y="559"/>
                    <a:pt x="355" y="779"/>
                    <a:pt x="675" y="779"/>
                  </a:cubicBezTo>
                  <a:cubicBezTo>
                    <a:pt x="717" y="779"/>
                    <a:pt x="759" y="776"/>
                    <a:pt x="801" y="768"/>
                  </a:cubicBezTo>
                  <a:cubicBezTo>
                    <a:pt x="835" y="768"/>
                    <a:pt x="835" y="768"/>
                    <a:pt x="868" y="735"/>
                  </a:cubicBezTo>
                  <a:cubicBezTo>
                    <a:pt x="1068" y="668"/>
                    <a:pt x="1202" y="468"/>
                    <a:pt x="1202" y="234"/>
                  </a:cubicBezTo>
                  <a:lnTo>
                    <a:pt x="34" y="1"/>
                  </a:lnTo>
                  <a:close/>
                </a:path>
              </a:pathLst>
            </a:custGeom>
            <a:solidFill>
              <a:srgbClr val="C87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2903900" y="2155325"/>
              <a:ext cx="95950" cy="89250"/>
            </a:xfrm>
            <a:custGeom>
              <a:avLst/>
              <a:gdLst/>
              <a:ahLst/>
              <a:cxnLst/>
              <a:rect l="l" t="t" r="r" b="b"/>
              <a:pathLst>
                <a:path w="3838" h="3570" extrusionOk="0">
                  <a:moveTo>
                    <a:pt x="554" y="0"/>
                  </a:moveTo>
                  <a:cubicBezTo>
                    <a:pt x="370" y="0"/>
                    <a:pt x="186" y="11"/>
                    <a:pt x="1" y="34"/>
                  </a:cubicBezTo>
                  <a:lnTo>
                    <a:pt x="2102" y="3569"/>
                  </a:lnTo>
                  <a:cubicBezTo>
                    <a:pt x="2703" y="2869"/>
                    <a:pt x="3303" y="2168"/>
                    <a:pt x="3837" y="1435"/>
                  </a:cubicBezTo>
                  <a:cubicBezTo>
                    <a:pt x="3604" y="1201"/>
                    <a:pt x="3370" y="1001"/>
                    <a:pt x="3103" y="801"/>
                  </a:cubicBezTo>
                  <a:cubicBezTo>
                    <a:pt x="2354" y="273"/>
                    <a:pt x="1466" y="0"/>
                    <a:pt x="55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2873900" y="2093625"/>
              <a:ext cx="19200" cy="14475"/>
            </a:xfrm>
            <a:custGeom>
              <a:avLst/>
              <a:gdLst/>
              <a:ahLst/>
              <a:cxnLst/>
              <a:rect l="l" t="t" r="r" b="b"/>
              <a:pathLst>
                <a:path w="768" h="579" extrusionOk="0">
                  <a:moveTo>
                    <a:pt x="196" y="1"/>
                  </a:moveTo>
                  <a:cubicBezTo>
                    <a:pt x="130" y="1"/>
                    <a:pt x="63" y="12"/>
                    <a:pt x="0" y="33"/>
                  </a:cubicBezTo>
                  <a:cubicBezTo>
                    <a:pt x="30" y="358"/>
                    <a:pt x="321" y="578"/>
                    <a:pt x="641" y="578"/>
                  </a:cubicBezTo>
                  <a:cubicBezTo>
                    <a:pt x="683" y="578"/>
                    <a:pt x="725" y="575"/>
                    <a:pt x="767" y="567"/>
                  </a:cubicBezTo>
                  <a:cubicBezTo>
                    <a:pt x="734" y="400"/>
                    <a:pt x="667" y="267"/>
                    <a:pt x="567" y="167"/>
                  </a:cubicBezTo>
                  <a:cubicBezTo>
                    <a:pt x="476" y="53"/>
                    <a:pt x="338" y="1"/>
                    <a:pt x="196"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2714600" y="1872525"/>
              <a:ext cx="267725" cy="271975"/>
            </a:xfrm>
            <a:custGeom>
              <a:avLst/>
              <a:gdLst/>
              <a:ahLst/>
              <a:cxnLst/>
              <a:rect l="l" t="t" r="r" b="b"/>
              <a:pathLst>
                <a:path w="10709" h="10879" extrusionOk="0">
                  <a:moveTo>
                    <a:pt x="8825" y="1"/>
                  </a:moveTo>
                  <a:cubicBezTo>
                    <a:pt x="7844" y="1"/>
                    <a:pt x="6839" y="838"/>
                    <a:pt x="6839" y="838"/>
                  </a:cubicBezTo>
                  <a:cubicBezTo>
                    <a:pt x="6839" y="838"/>
                    <a:pt x="5960" y="556"/>
                    <a:pt x="4961" y="556"/>
                  </a:cubicBezTo>
                  <a:cubicBezTo>
                    <a:pt x="4242" y="556"/>
                    <a:pt x="3461" y="702"/>
                    <a:pt x="2903" y="1205"/>
                  </a:cubicBezTo>
                  <a:cubicBezTo>
                    <a:pt x="1569" y="2439"/>
                    <a:pt x="1535" y="3340"/>
                    <a:pt x="1535" y="3340"/>
                  </a:cubicBezTo>
                  <a:cubicBezTo>
                    <a:pt x="601" y="3673"/>
                    <a:pt x="1" y="4607"/>
                    <a:pt x="134" y="5608"/>
                  </a:cubicBezTo>
                  <a:cubicBezTo>
                    <a:pt x="268" y="7409"/>
                    <a:pt x="1502" y="8710"/>
                    <a:pt x="1969" y="9378"/>
                  </a:cubicBezTo>
                  <a:cubicBezTo>
                    <a:pt x="2436" y="10078"/>
                    <a:pt x="2936" y="10879"/>
                    <a:pt x="2936" y="10879"/>
                  </a:cubicBezTo>
                  <a:lnTo>
                    <a:pt x="2970" y="8644"/>
                  </a:lnTo>
                  <a:lnTo>
                    <a:pt x="2970" y="8644"/>
                  </a:lnTo>
                  <a:cubicBezTo>
                    <a:pt x="2970" y="8644"/>
                    <a:pt x="2793" y="8768"/>
                    <a:pt x="2521" y="8768"/>
                  </a:cubicBezTo>
                  <a:cubicBezTo>
                    <a:pt x="2305" y="8768"/>
                    <a:pt x="2030" y="8690"/>
                    <a:pt x="1735" y="8410"/>
                  </a:cubicBezTo>
                  <a:cubicBezTo>
                    <a:pt x="1035" y="7743"/>
                    <a:pt x="1002" y="6742"/>
                    <a:pt x="1569" y="6275"/>
                  </a:cubicBezTo>
                  <a:cubicBezTo>
                    <a:pt x="1741" y="6137"/>
                    <a:pt x="1949" y="6071"/>
                    <a:pt x="2160" y="6071"/>
                  </a:cubicBezTo>
                  <a:cubicBezTo>
                    <a:pt x="2358" y="6071"/>
                    <a:pt x="2559" y="6129"/>
                    <a:pt x="2736" y="6242"/>
                  </a:cubicBezTo>
                  <a:cubicBezTo>
                    <a:pt x="2836" y="6342"/>
                    <a:pt x="2903" y="6475"/>
                    <a:pt x="2903" y="6609"/>
                  </a:cubicBezTo>
                  <a:lnTo>
                    <a:pt x="2970" y="7776"/>
                  </a:lnTo>
                  <a:cubicBezTo>
                    <a:pt x="3470" y="7710"/>
                    <a:pt x="3770" y="7276"/>
                    <a:pt x="3670" y="6809"/>
                  </a:cubicBezTo>
                  <a:cubicBezTo>
                    <a:pt x="3670" y="6809"/>
                    <a:pt x="7640" y="6442"/>
                    <a:pt x="8574" y="3206"/>
                  </a:cubicBezTo>
                  <a:cubicBezTo>
                    <a:pt x="8574" y="3206"/>
                    <a:pt x="9408" y="4074"/>
                    <a:pt x="9408" y="6075"/>
                  </a:cubicBezTo>
                  <a:cubicBezTo>
                    <a:pt x="10075" y="5642"/>
                    <a:pt x="10342" y="4774"/>
                    <a:pt x="10008" y="4040"/>
                  </a:cubicBezTo>
                  <a:cubicBezTo>
                    <a:pt x="10342" y="3907"/>
                    <a:pt x="10542" y="3507"/>
                    <a:pt x="10475" y="3140"/>
                  </a:cubicBezTo>
                  <a:cubicBezTo>
                    <a:pt x="10408" y="2773"/>
                    <a:pt x="10141" y="2473"/>
                    <a:pt x="9808" y="2406"/>
                  </a:cubicBezTo>
                  <a:cubicBezTo>
                    <a:pt x="9808" y="2406"/>
                    <a:pt x="10709" y="938"/>
                    <a:pt x="9574" y="204"/>
                  </a:cubicBezTo>
                  <a:cubicBezTo>
                    <a:pt x="9339" y="59"/>
                    <a:pt x="9083" y="1"/>
                    <a:pt x="88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2669800" y="2289425"/>
              <a:ext cx="378175" cy="248850"/>
            </a:xfrm>
            <a:custGeom>
              <a:avLst/>
              <a:gdLst/>
              <a:ahLst/>
              <a:cxnLst/>
              <a:rect l="l" t="t" r="r" b="b"/>
              <a:pathLst>
                <a:path w="15127" h="9954" extrusionOk="0">
                  <a:moveTo>
                    <a:pt x="14918" y="1"/>
                  </a:moveTo>
                  <a:cubicBezTo>
                    <a:pt x="14878" y="1"/>
                    <a:pt x="14838" y="13"/>
                    <a:pt x="14802" y="40"/>
                  </a:cubicBezTo>
                  <a:lnTo>
                    <a:pt x="325" y="8379"/>
                  </a:lnTo>
                  <a:cubicBezTo>
                    <a:pt x="125" y="8479"/>
                    <a:pt x="25" y="8680"/>
                    <a:pt x="25" y="8913"/>
                  </a:cubicBezTo>
                  <a:lnTo>
                    <a:pt x="25" y="9747"/>
                  </a:lnTo>
                  <a:cubicBezTo>
                    <a:pt x="1" y="9868"/>
                    <a:pt x="99" y="9954"/>
                    <a:pt x="206" y="9954"/>
                  </a:cubicBezTo>
                  <a:cubicBezTo>
                    <a:pt x="247" y="9954"/>
                    <a:pt x="288" y="9941"/>
                    <a:pt x="325" y="9914"/>
                  </a:cubicBezTo>
                  <a:lnTo>
                    <a:pt x="14802" y="1575"/>
                  </a:lnTo>
                  <a:cubicBezTo>
                    <a:pt x="15002" y="1474"/>
                    <a:pt x="15102" y="1274"/>
                    <a:pt x="15102" y="1041"/>
                  </a:cubicBezTo>
                  <a:lnTo>
                    <a:pt x="15102" y="240"/>
                  </a:lnTo>
                  <a:cubicBezTo>
                    <a:pt x="15127" y="94"/>
                    <a:pt x="15026" y="1"/>
                    <a:pt x="149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2757150" y="2395625"/>
              <a:ext cx="203500" cy="133550"/>
            </a:xfrm>
            <a:custGeom>
              <a:avLst/>
              <a:gdLst/>
              <a:ahLst/>
              <a:cxnLst/>
              <a:rect l="l" t="t" r="r" b="b"/>
              <a:pathLst>
                <a:path w="8140" h="5342" extrusionOk="0">
                  <a:moveTo>
                    <a:pt x="8036" y="1"/>
                  </a:moveTo>
                  <a:cubicBezTo>
                    <a:pt x="8014" y="1"/>
                    <a:pt x="7992" y="9"/>
                    <a:pt x="7972" y="28"/>
                  </a:cubicBezTo>
                  <a:lnTo>
                    <a:pt x="167" y="4498"/>
                  </a:lnTo>
                  <a:cubicBezTo>
                    <a:pt x="67" y="4565"/>
                    <a:pt x="0" y="4665"/>
                    <a:pt x="0" y="4765"/>
                  </a:cubicBezTo>
                  <a:lnTo>
                    <a:pt x="0" y="5232"/>
                  </a:lnTo>
                  <a:cubicBezTo>
                    <a:pt x="0" y="5287"/>
                    <a:pt x="67" y="5341"/>
                    <a:pt x="128" y="5341"/>
                  </a:cubicBezTo>
                  <a:cubicBezTo>
                    <a:pt x="141" y="5341"/>
                    <a:pt x="155" y="5338"/>
                    <a:pt x="167" y="5332"/>
                  </a:cubicBezTo>
                  <a:lnTo>
                    <a:pt x="7972" y="829"/>
                  </a:lnTo>
                  <a:cubicBezTo>
                    <a:pt x="8073" y="762"/>
                    <a:pt x="8139" y="662"/>
                    <a:pt x="8139" y="562"/>
                  </a:cubicBezTo>
                  <a:lnTo>
                    <a:pt x="8139" y="95"/>
                  </a:lnTo>
                  <a:cubicBezTo>
                    <a:pt x="8139" y="48"/>
                    <a:pt x="8089" y="1"/>
                    <a:pt x="80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2943100" y="2081500"/>
              <a:ext cx="148475" cy="170975"/>
            </a:xfrm>
            <a:custGeom>
              <a:avLst/>
              <a:gdLst/>
              <a:ahLst/>
              <a:cxnLst/>
              <a:rect l="l" t="t" r="r" b="b"/>
              <a:pathLst>
                <a:path w="5939" h="6839" extrusionOk="0">
                  <a:moveTo>
                    <a:pt x="4444" y="0"/>
                  </a:moveTo>
                  <a:cubicBezTo>
                    <a:pt x="4009" y="0"/>
                    <a:pt x="3505" y="145"/>
                    <a:pt x="2970" y="451"/>
                  </a:cubicBezTo>
                  <a:cubicBezTo>
                    <a:pt x="1335" y="1385"/>
                    <a:pt x="1" y="3487"/>
                    <a:pt x="1" y="5121"/>
                  </a:cubicBezTo>
                  <a:cubicBezTo>
                    <a:pt x="1" y="6222"/>
                    <a:pt x="606" y="6839"/>
                    <a:pt x="1500" y="6839"/>
                  </a:cubicBezTo>
                  <a:cubicBezTo>
                    <a:pt x="1934" y="6839"/>
                    <a:pt x="2436" y="6694"/>
                    <a:pt x="2970" y="6389"/>
                  </a:cubicBezTo>
                  <a:cubicBezTo>
                    <a:pt x="4604" y="5422"/>
                    <a:pt x="5938" y="3320"/>
                    <a:pt x="5938" y="1686"/>
                  </a:cubicBezTo>
                  <a:cubicBezTo>
                    <a:pt x="5938" y="609"/>
                    <a:pt x="5335" y="0"/>
                    <a:pt x="44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2978125" y="2105500"/>
              <a:ext cx="85100" cy="114675"/>
            </a:xfrm>
            <a:custGeom>
              <a:avLst/>
              <a:gdLst/>
              <a:ahLst/>
              <a:cxnLst/>
              <a:rect l="l" t="t" r="r" b="b"/>
              <a:pathLst>
                <a:path w="3404" h="4587" extrusionOk="0">
                  <a:moveTo>
                    <a:pt x="2803" y="367"/>
                  </a:moveTo>
                  <a:cubicBezTo>
                    <a:pt x="2836" y="367"/>
                    <a:pt x="2869" y="375"/>
                    <a:pt x="2903" y="392"/>
                  </a:cubicBezTo>
                  <a:cubicBezTo>
                    <a:pt x="2970" y="425"/>
                    <a:pt x="3003" y="459"/>
                    <a:pt x="3036" y="526"/>
                  </a:cubicBezTo>
                  <a:cubicBezTo>
                    <a:pt x="3070" y="592"/>
                    <a:pt x="3103" y="692"/>
                    <a:pt x="3103" y="792"/>
                  </a:cubicBezTo>
                  <a:lnTo>
                    <a:pt x="3103" y="1493"/>
                  </a:lnTo>
                  <a:lnTo>
                    <a:pt x="3103" y="2193"/>
                  </a:lnTo>
                  <a:cubicBezTo>
                    <a:pt x="3070" y="2293"/>
                    <a:pt x="3070" y="2427"/>
                    <a:pt x="3036" y="2527"/>
                  </a:cubicBezTo>
                  <a:cubicBezTo>
                    <a:pt x="3003" y="2627"/>
                    <a:pt x="2970" y="2727"/>
                    <a:pt x="2903" y="2794"/>
                  </a:cubicBezTo>
                  <a:cubicBezTo>
                    <a:pt x="2836" y="2894"/>
                    <a:pt x="2769" y="2961"/>
                    <a:pt x="2703" y="3061"/>
                  </a:cubicBezTo>
                  <a:cubicBezTo>
                    <a:pt x="2603" y="3127"/>
                    <a:pt x="2503" y="3227"/>
                    <a:pt x="2402" y="3294"/>
                  </a:cubicBezTo>
                  <a:cubicBezTo>
                    <a:pt x="2202" y="3394"/>
                    <a:pt x="2169" y="3428"/>
                    <a:pt x="1702" y="3694"/>
                  </a:cubicBezTo>
                  <a:cubicBezTo>
                    <a:pt x="1235" y="3995"/>
                    <a:pt x="1168" y="3995"/>
                    <a:pt x="1001" y="4095"/>
                  </a:cubicBezTo>
                  <a:cubicBezTo>
                    <a:pt x="901" y="4161"/>
                    <a:pt x="801" y="4195"/>
                    <a:pt x="701" y="4228"/>
                  </a:cubicBezTo>
                  <a:lnTo>
                    <a:pt x="501" y="4228"/>
                  </a:lnTo>
                  <a:cubicBezTo>
                    <a:pt x="434" y="4195"/>
                    <a:pt x="368" y="4161"/>
                    <a:pt x="368" y="4095"/>
                  </a:cubicBezTo>
                  <a:cubicBezTo>
                    <a:pt x="334" y="3995"/>
                    <a:pt x="301" y="3895"/>
                    <a:pt x="301" y="3828"/>
                  </a:cubicBezTo>
                  <a:lnTo>
                    <a:pt x="301" y="3127"/>
                  </a:lnTo>
                  <a:lnTo>
                    <a:pt x="301" y="2427"/>
                  </a:lnTo>
                  <a:cubicBezTo>
                    <a:pt x="301" y="2293"/>
                    <a:pt x="334" y="2193"/>
                    <a:pt x="368" y="2093"/>
                  </a:cubicBezTo>
                  <a:cubicBezTo>
                    <a:pt x="401" y="1993"/>
                    <a:pt x="434" y="1893"/>
                    <a:pt x="501" y="1793"/>
                  </a:cubicBezTo>
                  <a:cubicBezTo>
                    <a:pt x="534" y="1726"/>
                    <a:pt x="601" y="1626"/>
                    <a:pt x="701" y="1560"/>
                  </a:cubicBezTo>
                  <a:cubicBezTo>
                    <a:pt x="768" y="1460"/>
                    <a:pt x="901" y="1393"/>
                    <a:pt x="1001" y="1326"/>
                  </a:cubicBezTo>
                  <a:cubicBezTo>
                    <a:pt x="1168" y="1193"/>
                    <a:pt x="1235" y="1159"/>
                    <a:pt x="1702" y="892"/>
                  </a:cubicBezTo>
                  <a:lnTo>
                    <a:pt x="1702" y="926"/>
                  </a:lnTo>
                  <a:cubicBezTo>
                    <a:pt x="2169" y="659"/>
                    <a:pt x="2202" y="626"/>
                    <a:pt x="2402" y="526"/>
                  </a:cubicBezTo>
                  <a:cubicBezTo>
                    <a:pt x="2469" y="459"/>
                    <a:pt x="2603" y="425"/>
                    <a:pt x="2703" y="392"/>
                  </a:cubicBezTo>
                  <a:cubicBezTo>
                    <a:pt x="2736" y="375"/>
                    <a:pt x="2769" y="367"/>
                    <a:pt x="2803" y="367"/>
                  </a:cubicBezTo>
                  <a:close/>
                  <a:moveTo>
                    <a:pt x="2970" y="0"/>
                  </a:moveTo>
                  <a:cubicBezTo>
                    <a:pt x="2911" y="0"/>
                    <a:pt x="2853" y="8"/>
                    <a:pt x="2803" y="25"/>
                  </a:cubicBezTo>
                  <a:cubicBezTo>
                    <a:pt x="2669" y="59"/>
                    <a:pt x="2536" y="125"/>
                    <a:pt x="2402" y="192"/>
                  </a:cubicBezTo>
                  <a:cubicBezTo>
                    <a:pt x="2202" y="292"/>
                    <a:pt x="2169" y="325"/>
                    <a:pt x="1702" y="626"/>
                  </a:cubicBezTo>
                  <a:lnTo>
                    <a:pt x="1702" y="592"/>
                  </a:lnTo>
                  <a:cubicBezTo>
                    <a:pt x="1235" y="859"/>
                    <a:pt x="1168" y="892"/>
                    <a:pt x="1001" y="1026"/>
                  </a:cubicBezTo>
                  <a:cubicBezTo>
                    <a:pt x="835" y="1093"/>
                    <a:pt x="701" y="1226"/>
                    <a:pt x="568" y="1326"/>
                  </a:cubicBezTo>
                  <a:cubicBezTo>
                    <a:pt x="468" y="1460"/>
                    <a:pt x="368" y="1560"/>
                    <a:pt x="268" y="1693"/>
                  </a:cubicBezTo>
                  <a:cubicBezTo>
                    <a:pt x="201" y="1826"/>
                    <a:pt x="134" y="1960"/>
                    <a:pt x="67" y="2127"/>
                  </a:cubicBezTo>
                  <a:cubicBezTo>
                    <a:pt x="34" y="2260"/>
                    <a:pt x="1" y="2427"/>
                    <a:pt x="1" y="2594"/>
                  </a:cubicBezTo>
                  <a:lnTo>
                    <a:pt x="1" y="3294"/>
                  </a:lnTo>
                  <a:lnTo>
                    <a:pt x="1" y="3995"/>
                  </a:lnTo>
                  <a:cubicBezTo>
                    <a:pt x="1" y="4128"/>
                    <a:pt x="34" y="4262"/>
                    <a:pt x="67" y="4362"/>
                  </a:cubicBezTo>
                  <a:cubicBezTo>
                    <a:pt x="101" y="4462"/>
                    <a:pt x="168" y="4528"/>
                    <a:pt x="268" y="4562"/>
                  </a:cubicBezTo>
                  <a:cubicBezTo>
                    <a:pt x="318" y="4578"/>
                    <a:pt x="368" y="4587"/>
                    <a:pt x="418" y="4587"/>
                  </a:cubicBezTo>
                  <a:cubicBezTo>
                    <a:pt x="468" y="4587"/>
                    <a:pt x="518" y="4578"/>
                    <a:pt x="568" y="4562"/>
                  </a:cubicBezTo>
                  <a:cubicBezTo>
                    <a:pt x="735" y="4528"/>
                    <a:pt x="868" y="4495"/>
                    <a:pt x="1001" y="4428"/>
                  </a:cubicBezTo>
                  <a:cubicBezTo>
                    <a:pt x="1168" y="4328"/>
                    <a:pt x="1235" y="4295"/>
                    <a:pt x="1702" y="3995"/>
                  </a:cubicBezTo>
                  <a:cubicBezTo>
                    <a:pt x="2169" y="3694"/>
                    <a:pt x="2202" y="3694"/>
                    <a:pt x="2402" y="3594"/>
                  </a:cubicBezTo>
                  <a:cubicBezTo>
                    <a:pt x="2536" y="3494"/>
                    <a:pt x="2703" y="3394"/>
                    <a:pt x="2803" y="3261"/>
                  </a:cubicBezTo>
                  <a:cubicBezTo>
                    <a:pt x="2936" y="3161"/>
                    <a:pt x="3036" y="3027"/>
                    <a:pt x="3136" y="2894"/>
                  </a:cubicBezTo>
                  <a:cubicBezTo>
                    <a:pt x="3203" y="2760"/>
                    <a:pt x="3270" y="2627"/>
                    <a:pt x="3303" y="2460"/>
                  </a:cubicBezTo>
                  <a:cubicBezTo>
                    <a:pt x="3370" y="2327"/>
                    <a:pt x="3403" y="2160"/>
                    <a:pt x="3403" y="1993"/>
                  </a:cubicBezTo>
                  <a:lnTo>
                    <a:pt x="3403" y="1293"/>
                  </a:lnTo>
                  <a:lnTo>
                    <a:pt x="3403" y="592"/>
                  </a:lnTo>
                  <a:cubicBezTo>
                    <a:pt x="3403" y="459"/>
                    <a:pt x="3370" y="359"/>
                    <a:pt x="3303" y="225"/>
                  </a:cubicBezTo>
                  <a:cubicBezTo>
                    <a:pt x="3270" y="159"/>
                    <a:pt x="3203" y="59"/>
                    <a:pt x="3136" y="25"/>
                  </a:cubicBezTo>
                  <a:cubicBezTo>
                    <a:pt x="3086" y="8"/>
                    <a:pt x="3028" y="0"/>
                    <a:pt x="29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2998150" y="2137950"/>
              <a:ext cx="44225" cy="50600"/>
            </a:xfrm>
            <a:custGeom>
              <a:avLst/>
              <a:gdLst/>
              <a:ahLst/>
              <a:cxnLst/>
              <a:rect l="l" t="t" r="r" b="b"/>
              <a:pathLst>
                <a:path w="1769" h="2024" extrusionOk="0">
                  <a:moveTo>
                    <a:pt x="1170" y="349"/>
                  </a:moveTo>
                  <a:cubicBezTo>
                    <a:pt x="1344" y="349"/>
                    <a:pt x="1468" y="468"/>
                    <a:pt x="1468" y="695"/>
                  </a:cubicBezTo>
                  <a:cubicBezTo>
                    <a:pt x="1435" y="1062"/>
                    <a:pt x="1201" y="1396"/>
                    <a:pt x="901" y="1596"/>
                  </a:cubicBezTo>
                  <a:cubicBezTo>
                    <a:pt x="795" y="1649"/>
                    <a:pt x="698" y="1675"/>
                    <a:pt x="617" y="1675"/>
                  </a:cubicBezTo>
                  <a:cubicBezTo>
                    <a:pt x="442" y="1675"/>
                    <a:pt x="334" y="1556"/>
                    <a:pt x="334" y="1329"/>
                  </a:cubicBezTo>
                  <a:cubicBezTo>
                    <a:pt x="367" y="962"/>
                    <a:pt x="567" y="629"/>
                    <a:pt x="901" y="428"/>
                  </a:cubicBezTo>
                  <a:cubicBezTo>
                    <a:pt x="997" y="375"/>
                    <a:pt x="1089" y="349"/>
                    <a:pt x="1170" y="349"/>
                  </a:cubicBezTo>
                  <a:close/>
                  <a:moveTo>
                    <a:pt x="1322" y="1"/>
                  </a:moveTo>
                  <a:cubicBezTo>
                    <a:pt x="1196" y="1"/>
                    <a:pt x="1052" y="42"/>
                    <a:pt x="901" y="128"/>
                  </a:cubicBezTo>
                  <a:cubicBezTo>
                    <a:pt x="401" y="428"/>
                    <a:pt x="67" y="962"/>
                    <a:pt x="0" y="1529"/>
                  </a:cubicBezTo>
                  <a:cubicBezTo>
                    <a:pt x="0" y="1845"/>
                    <a:pt x="183" y="2023"/>
                    <a:pt x="457" y="2023"/>
                  </a:cubicBezTo>
                  <a:cubicBezTo>
                    <a:pt x="587" y="2023"/>
                    <a:pt x="739" y="1983"/>
                    <a:pt x="901" y="1896"/>
                  </a:cubicBezTo>
                  <a:cubicBezTo>
                    <a:pt x="1401" y="1596"/>
                    <a:pt x="1702" y="1096"/>
                    <a:pt x="1768" y="495"/>
                  </a:cubicBezTo>
                  <a:cubicBezTo>
                    <a:pt x="1768" y="179"/>
                    <a:pt x="1585" y="1"/>
                    <a:pt x="1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3038175" y="2121125"/>
              <a:ext cx="10025" cy="12375"/>
            </a:xfrm>
            <a:custGeom>
              <a:avLst/>
              <a:gdLst/>
              <a:ahLst/>
              <a:cxnLst/>
              <a:rect l="l" t="t" r="r" b="b"/>
              <a:pathLst>
                <a:path w="401" h="495" extrusionOk="0">
                  <a:moveTo>
                    <a:pt x="312" y="1"/>
                  </a:moveTo>
                  <a:cubicBezTo>
                    <a:pt x="282" y="1"/>
                    <a:pt x="245" y="12"/>
                    <a:pt x="201" y="34"/>
                  </a:cubicBezTo>
                  <a:cubicBezTo>
                    <a:pt x="101" y="101"/>
                    <a:pt x="0" y="234"/>
                    <a:pt x="0" y="368"/>
                  </a:cubicBezTo>
                  <a:cubicBezTo>
                    <a:pt x="0" y="440"/>
                    <a:pt x="52" y="494"/>
                    <a:pt x="119" y="494"/>
                  </a:cubicBezTo>
                  <a:cubicBezTo>
                    <a:pt x="145" y="494"/>
                    <a:pt x="173" y="486"/>
                    <a:pt x="201" y="468"/>
                  </a:cubicBezTo>
                  <a:cubicBezTo>
                    <a:pt x="334" y="368"/>
                    <a:pt x="401" y="267"/>
                    <a:pt x="401" y="134"/>
                  </a:cubicBezTo>
                  <a:cubicBezTo>
                    <a:pt x="401" y="45"/>
                    <a:pt x="371"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2683750" y="2189500"/>
              <a:ext cx="99275" cy="181825"/>
            </a:xfrm>
            <a:custGeom>
              <a:avLst/>
              <a:gdLst/>
              <a:ahLst/>
              <a:cxnLst/>
              <a:rect l="l" t="t" r="r" b="b"/>
              <a:pathLst>
                <a:path w="3971" h="7273" extrusionOk="0">
                  <a:moveTo>
                    <a:pt x="2636" y="1"/>
                  </a:moveTo>
                  <a:cubicBezTo>
                    <a:pt x="301" y="334"/>
                    <a:pt x="1" y="2970"/>
                    <a:pt x="1" y="2970"/>
                  </a:cubicBezTo>
                  <a:lnTo>
                    <a:pt x="1" y="7006"/>
                  </a:lnTo>
                  <a:cubicBezTo>
                    <a:pt x="579" y="7184"/>
                    <a:pt x="1172" y="7273"/>
                    <a:pt x="1770" y="7273"/>
                  </a:cubicBezTo>
                  <a:cubicBezTo>
                    <a:pt x="2069" y="7273"/>
                    <a:pt x="2369" y="7251"/>
                    <a:pt x="2669" y="7206"/>
                  </a:cubicBezTo>
                  <a:cubicBezTo>
                    <a:pt x="3070" y="5872"/>
                    <a:pt x="3370" y="4537"/>
                    <a:pt x="3603" y="3170"/>
                  </a:cubicBezTo>
                  <a:cubicBezTo>
                    <a:pt x="3970" y="668"/>
                    <a:pt x="2636" y="1"/>
                    <a:pt x="263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3248325" y="891925"/>
              <a:ext cx="1584500" cy="1476450"/>
            </a:xfrm>
            <a:custGeom>
              <a:avLst/>
              <a:gdLst/>
              <a:ahLst/>
              <a:cxnLst/>
              <a:rect l="l" t="t" r="r" b="b"/>
              <a:pathLst>
                <a:path w="63380" h="59058" extrusionOk="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3248325" y="891925"/>
              <a:ext cx="1584500" cy="1476450"/>
            </a:xfrm>
            <a:custGeom>
              <a:avLst/>
              <a:gdLst/>
              <a:ahLst/>
              <a:cxnLst/>
              <a:rect l="l" t="t" r="r" b="b"/>
              <a:pathLst>
                <a:path w="63380" h="59058" extrusionOk="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3308375" y="1535025"/>
              <a:ext cx="517875" cy="735250"/>
            </a:xfrm>
            <a:custGeom>
              <a:avLst/>
              <a:gdLst/>
              <a:ahLst/>
              <a:cxnLst/>
              <a:rect l="l" t="t" r="r" b="b"/>
              <a:pathLst>
                <a:path w="20715" h="29410" extrusionOk="0">
                  <a:moveTo>
                    <a:pt x="20014" y="1"/>
                  </a:moveTo>
                  <a:cubicBezTo>
                    <a:pt x="19900" y="1"/>
                    <a:pt x="19786" y="30"/>
                    <a:pt x="19681" y="95"/>
                  </a:cubicBezTo>
                  <a:lnTo>
                    <a:pt x="1001" y="10836"/>
                  </a:lnTo>
                  <a:cubicBezTo>
                    <a:pt x="367" y="11202"/>
                    <a:pt x="0" y="11870"/>
                    <a:pt x="0" y="12603"/>
                  </a:cubicBezTo>
                  <a:lnTo>
                    <a:pt x="0" y="28715"/>
                  </a:lnTo>
                  <a:cubicBezTo>
                    <a:pt x="0" y="29120"/>
                    <a:pt x="326" y="29409"/>
                    <a:pt x="688" y="29409"/>
                  </a:cubicBezTo>
                  <a:cubicBezTo>
                    <a:pt x="803" y="29409"/>
                    <a:pt x="921" y="29380"/>
                    <a:pt x="1034" y="29315"/>
                  </a:cubicBezTo>
                  <a:lnTo>
                    <a:pt x="19681" y="18574"/>
                  </a:lnTo>
                  <a:cubicBezTo>
                    <a:pt x="20315" y="18208"/>
                    <a:pt x="20715" y="17540"/>
                    <a:pt x="20715" y="16840"/>
                  </a:cubicBezTo>
                  <a:lnTo>
                    <a:pt x="20715" y="695"/>
                  </a:lnTo>
                  <a:cubicBezTo>
                    <a:pt x="20715" y="290"/>
                    <a:pt x="20370" y="1"/>
                    <a:pt x="20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3556050" y="1818375"/>
              <a:ext cx="270200" cy="321950"/>
            </a:xfrm>
            <a:custGeom>
              <a:avLst/>
              <a:gdLst/>
              <a:ahLst/>
              <a:cxnLst/>
              <a:rect l="l" t="t" r="r" b="b"/>
              <a:pathLst>
                <a:path w="10808" h="12878" extrusionOk="0">
                  <a:moveTo>
                    <a:pt x="7067" y="0"/>
                  </a:moveTo>
                  <a:cubicBezTo>
                    <a:pt x="6588" y="0"/>
                    <a:pt x="5938" y="476"/>
                    <a:pt x="5604" y="1169"/>
                  </a:cubicBezTo>
                  <a:lnTo>
                    <a:pt x="3269" y="6073"/>
                  </a:lnTo>
                  <a:lnTo>
                    <a:pt x="0" y="12878"/>
                  </a:lnTo>
                  <a:lnTo>
                    <a:pt x="6538" y="9108"/>
                  </a:lnTo>
                  <a:lnTo>
                    <a:pt x="9774" y="7240"/>
                  </a:lnTo>
                  <a:cubicBezTo>
                    <a:pt x="10408" y="6874"/>
                    <a:pt x="10808" y="6206"/>
                    <a:pt x="10808" y="5506"/>
                  </a:cubicBezTo>
                  <a:lnTo>
                    <a:pt x="10808" y="3271"/>
                  </a:lnTo>
                  <a:lnTo>
                    <a:pt x="7439" y="135"/>
                  </a:lnTo>
                  <a:cubicBezTo>
                    <a:pt x="7339" y="43"/>
                    <a:pt x="7211" y="0"/>
                    <a:pt x="706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3308375" y="1851825"/>
              <a:ext cx="411150" cy="418450"/>
            </a:xfrm>
            <a:custGeom>
              <a:avLst/>
              <a:gdLst/>
              <a:ahLst/>
              <a:cxnLst/>
              <a:rect l="l" t="t" r="r" b="b"/>
              <a:pathLst>
                <a:path w="16446" h="16738" extrusionOk="0">
                  <a:moveTo>
                    <a:pt x="7880" y="1"/>
                  </a:moveTo>
                  <a:cubicBezTo>
                    <a:pt x="7400" y="1"/>
                    <a:pt x="6749" y="493"/>
                    <a:pt x="6438" y="1166"/>
                  </a:cubicBezTo>
                  <a:lnTo>
                    <a:pt x="0" y="14609"/>
                  </a:lnTo>
                  <a:lnTo>
                    <a:pt x="0" y="16043"/>
                  </a:lnTo>
                  <a:cubicBezTo>
                    <a:pt x="0" y="16448"/>
                    <a:pt x="326" y="16737"/>
                    <a:pt x="688" y="16737"/>
                  </a:cubicBezTo>
                  <a:cubicBezTo>
                    <a:pt x="803" y="16737"/>
                    <a:pt x="921" y="16708"/>
                    <a:pt x="1034" y="16643"/>
                  </a:cubicBezTo>
                  <a:lnTo>
                    <a:pt x="9907" y="11540"/>
                  </a:lnTo>
                  <a:lnTo>
                    <a:pt x="16445" y="7770"/>
                  </a:lnTo>
                  <a:lnTo>
                    <a:pt x="13176" y="4735"/>
                  </a:lnTo>
                  <a:lnTo>
                    <a:pt x="8239" y="132"/>
                  </a:lnTo>
                  <a:cubicBezTo>
                    <a:pt x="8142" y="42"/>
                    <a:pt x="8018" y="1"/>
                    <a:pt x="78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3659450" y="1654025"/>
              <a:ext cx="119275" cy="137175"/>
            </a:xfrm>
            <a:custGeom>
              <a:avLst/>
              <a:gdLst/>
              <a:ahLst/>
              <a:cxnLst/>
              <a:rect l="l" t="t" r="r" b="b"/>
              <a:pathLst>
                <a:path w="4771" h="5487" extrusionOk="0">
                  <a:moveTo>
                    <a:pt x="3568" y="1"/>
                  </a:moveTo>
                  <a:cubicBezTo>
                    <a:pt x="3216" y="1"/>
                    <a:pt x="2807" y="120"/>
                    <a:pt x="2369" y="371"/>
                  </a:cubicBezTo>
                  <a:cubicBezTo>
                    <a:pt x="1068" y="1105"/>
                    <a:pt x="1" y="2773"/>
                    <a:pt x="1" y="4107"/>
                  </a:cubicBezTo>
                  <a:cubicBezTo>
                    <a:pt x="1" y="4997"/>
                    <a:pt x="475" y="5486"/>
                    <a:pt x="1177" y="5486"/>
                  </a:cubicBezTo>
                  <a:cubicBezTo>
                    <a:pt x="1528" y="5486"/>
                    <a:pt x="1935" y="5364"/>
                    <a:pt x="2369" y="5108"/>
                  </a:cubicBezTo>
                  <a:cubicBezTo>
                    <a:pt x="3703" y="4374"/>
                    <a:pt x="4771" y="2706"/>
                    <a:pt x="4771" y="1372"/>
                  </a:cubicBezTo>
                  <a:cubicBezTo>
                    <a:pt x="4771" y="498"/>
                    <a:pt x="4289" y="1"/>
                    <a:pt x="3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3868775" y="120245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3868775" y="127500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2"/>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3868775" y="1057350"/>
              <a:ext cx="899825" cy="538600"/>
            </a:xfrm>
            <a:custGeom>
              <a:avLst/>
              <a:gdLst/>
              <a:ahLst/>
              <a:cxnLst/>
              <a:rect l="l" t="t" r="r" b="b"/>
              <a:pathLst>
                <a:path w="35993" h="21544" extrusionOk="0">
                  <a:moveTo>
                    <a:pt x="35764" y="0"/>
                  </a:moveTo>
                  <a:cubicBezTo>
                    <a:pt x="35730" y="0"/>
                    <a:pt x="35695" y="7"/>
                    <a:pt x="35659" y="21"/>
                  </a:cubicBezTo>
                  <a:lnTo>
                    <a:pt x="300" y="20369"/>
                  </a:lnTo>
                  <a:cubicBezTo>
                    <a:pt x="100" y="20469"/>
                    <a:pt x="0" y="20669"/>
                    <a:pt x="0" y="20903"/>
                  </a:cubicBezTo>
                  <a:lnTo>
                    <a:pt x="0" y="21336"/>
                  </a:lnTo>
                  <a:cubicBezTo>
                    <a:pt x="0" y="21457"/>
                    <a:pt x="88" y="21543"/>
                    <a:pt x="200" y="21543"/>
                  </a:cubicBezTo>
                  <a:cubicBezTo>
                    <a:pt x="242" y="21543"/>
                    <a:pt x="288" y="21531"/>
                    <a:pt x="334" y="21503"/>
                  </a:cubicBezTo>
                  <a:lnTo>
                    <a:pt x="35692" y="1189"/>
                  </a:lnTo>
                  <a:cubicBezTo>
                    <a:pt x="35892" y="1055"/>
                    <a:pt x="35993" y="855"/>
                    <a:pt x="35993" y="622"/>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3868775" y="112990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669"/>
                    <a:pt x="0" y="20903"/>
                  </a:cubicBezTo>
                  <a:lnTo>
                    <a:pt x="0" y="21336"/>
                  </a:lnTo>
                  <a:cubicBezTo>
                    <a:pt x="0" y="21468"/>
                    <a:pt x="103" y="21558"/>
                    <a:pt x="228" y="21558"/>
                  </a:cubicBezTo>
                  <a:cubicBezTo>
                    <a:pt x="262" y="21558"/>
                    <a:pt x="298" y="21551"/>
                    <a:pt x="334" y="21537"/>
                  </a:cubicBezTo>
                  <a:lnTo>
                    <a:pt x="35692" y="1189"/>
                  </a:lnTo>
                  <a:cubicBezTo>
                    <a:pt x="35892" y="1089"/>
                    <a:pt x="35993" y="855"/>
                    <a:pt x="35993" y="622"/>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3868775" y="1455950"/>
              <a:ext cx="713850" cy="431025"/>
            </a:xfrm>
            <a:custGeom>
              <a:avLst/>
              <a:gdLst/>
              <a:ahLst/>
              <a:cxnLst/>
              <a:rect l="l" t="t" r="r" b="b"/>
              <a:pathLst>
                <a:path w="28554" h="17241" extrusionOk="0">
                  <a:moveTo>
                    <a:pt x="28312" y="1"/>
                  </a:moveTo>
                  <a:cubicBezTo>
                    <a:pt x="28280" y="1"/>
                    <a:pt x="28249" y="8"/>
                    <a:pt x="28220" y="22"/>
                  </a:cubicBezTo>
                  <a:lnTo>
                    <a:pt x="300" y="16067"/>
                  </a:lnTo>
                  <a:cubicBezTo>
                    <a:pt x="100" y="16167"/>
                    <a:pt x="0" y="16367"/>
                    <a:pt x="0" y="16600"/>
                  </a:cubicBezTo>
                  <a:lnTo>
                    <a:pt x="0" y="17034"/>
                  </a:lnTo>
                  <a:cubicBezTo>
                    <a:pt x="0" y="17155"/>
                    <a:pt x="88" y="17241"/>
                    <a:pt x="200" y="17241"/>
                  </a:cubicBezTo>
                  <a:cubicBezTo>
                    <a:pt x="242" y="17241"/>
                    <a:pt x="288" y="17228"/>
                    <a:pt x="334" y="17201"/>
                  </a:cubicBezTo>
                  <a:lnTo>
                    <a:pt x="28220" y="1189"/>
                  </a:lnTo>
                  <a:cubicBezTo>
                    <a:pt x="28420" y="1089"/>
                    <a:pt x="28554" y="856"/>
                    <a:pt x="28554" y="622"/>
                  </a:cubicBezTo>
                  <a:lnTo>
                    <a:pt x="28554" y="222"/>
                  </a:lnTo>
                  <a:cubicBezTo>
                    <a:pt x="28554" y="91"/>
                    <a:pt x="28430" y="1"/>
                    <a:pt x="28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3248325" y="2111425"/>
              <a:ext cx="586275" cy="357650"/>
            </a:xfrm>
            <a:custGeom>
              <a:avLst/>
              <a:gdLst/>
              <a:ahLst/>
              <a:cxnLst/>
              <a:rect l="l" t="t" r="r" b="b"/>
              <a:pathLst>
                <a:path w="23451" h="14306" extrusionOk="0">
                  <a:moveTo>
                    <a:pt x="23205" y="1"/>
                  </a:moveTo>
                  <a:cubicBezTo>
                    <a:pt x="23176" y="1"/>
                    <a:pt x="23145" y="7"/>
                    <a:pt x="23117" y="22"/>
                  </a:cubicBezTo>
                  <a:lnTo>
                    <a:pt x="334" y="13131"/>
                  </a:lnTo>
                  <a:cubicBezTo>
                    <a:pt x="134" y="13264"/>
                    <a:pt x="0" y="13465"/>
                    <a:pt x="0" y="13698"/>
                  </a:cubicBezTo>
                  <a:lnTo>
                    <a:pt x="0" y="14098"/>
                  </a:lnTo>
                  <a:cubicBezTo>
                    <a:pt x="0" y="14219"/>
                    <a:pt x="106" y="14305"/>
                    <a:pt x="214" y="14305"/>
                  </a:cubicBezTo>
                  <a:cubicBezTo>
                    <a:pt x="256" y="14305"/>
                    <a:pt x="297" y="14293"/>
                    <a:pt x="334" y="14265"/>
                  </a:cubicBezTo>
                  <a:lnTo>
                    <a:pt x="23117" y="1189"/>
                  </a:lnTo>
                  <a:cubicBezTo>
                    <a:pt x="23317" y="1056"/>
                    <a:pt x="23451" y="856"/>
                    <a:pt x="23451" y="622"/>
                  </a:cubicBezTo>
                  <a:lnTo>
                    <a:pt x="23451" y="222"/>
                  </a:lnTo>
                  <a:cubicBezTo>
                    <a:pt x="23424" y="91"/>
                    <a:pt x="23316" y="1"/>
                    <a:pt x="232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3248325" y="1361250"/>
              <a:ext cx="586275" cy="357975"/>
            </a:xfrm>
            <a:custGeom>
              <a:avLst/>
              <a:gdLst/>
              <a:ahLst/>
              <a:cxnLst/>
              <a:rect l="l" t="t" r="r" b="b"/>
              <a:pathLst>
                <a:path w="23451" h="14319" extrusionOk="0">
                  <a:moveTo>
                    <a:pt x="23237" y="1"/>
                  </a:moveTo>
                  <a:cubicBezTo>
                    <a:pt x="23195" y="1"/>
                    <a:pt x="23154" y="13"/>
                    <a:pt x="23117" y="41"/>
                  </a:cubicBezTo>
                  <a:lnTo>
                    <a:pt x="334" y="13117"/>
                  </a:lnTo>
                  <a:cubicBezTo>
                    <a:pt x="134" y="13250"/>
                    <a:pt x="0" y="13450"/>
                    <a:pt x="0" y="13684"/>
                  </a:cubicBezTo>
                  <a:lnTo>
                    <a:pt x="0" y="14084"/>
                  </a:lnTo>
                  <a:cubicBezTo>
                    <a:pt x="0" y="14211"/>
                    <a:pt x="116" y="14319"/>
                    <a:pt x="231" y="14319"/>
                  </a:cubicBezTo>
                  <a:cubicBezTo>
                    <a:pt x="267" y="14319"/>
                    <a:pt x="302" y="14308"/>
                    <a:pt x="334" y="14284"/>
                  </a:cubicBezTo>
                  <a:lnTo>
                    <a:pt x="23117" y="1175"/>
                  </a:lnTo>
                  <a:cubicBezTo>
                    <a:pt x="23317" y="1075"/>
                    <a:pt x="23451" y="841"/>
                    <a:pt x="23451" y="641"/>
                  </a:cubicBezTo>
                  <a:lnTo>
                    <a:pt x="23451" y="207"/>
                  </a:lnTo>
                  <a:cubicBezTo>
                    <a:pt x="23451" y="86"/>
                    <a:pt x="23345" y="1"/>
                    <a:pt x="232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3248325" y="2312550"/>
              <a:ext cx="1584500" cy="1476450"/>
            </a:xfrm>
            <a:custGeom>
              <a:avLst/>
              <a:gdLst/>
              <a:ahLst/>
              <a:cxnLst/>
              <a:rect l="l" t="t" r="r" b="b"/>
              <a:pathLst>
                <a:path w="63380" h="59058" extrusionOk="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3248325" y="2312550"/>
              <a:ext cx="1584500" cy="1476450"/>
            </a:xfrm>
            <a:custGeom>
              <a:avLst/>
              <a:gdLst/>
              <a:ahLst/>
              <a:cxnLst/>
              <a:rect l="l" t="t" r="r" b="b"/>
              <a:pathLst>
                <a:path w="63380" h="59058" extrusionOk="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3308375" y="2956750"/>
              <a:ext cx="517875" cy="734550"/>
            </a:xfrm>
            <a:custGeom>
              <a:avLst/>
              <a:gdLst/>
              <a:ahLst/>
              <a:cxnLst/>
              <a:rect l="l" t="t" r="r" b="b"/>
              <a:pathLst>
                <a:path w="20715" h="29382" extrusionOk="0">
                  <a:moveTo>
                    <a:pt x="20027" y="1"/>
                  </a:moveTo>
                  <a:cubicBezTo>
                    <a:pt x="19910" y="1"/>
                    <a:pt x="19791" y="32"/>
                    <a:pt x="19681" y="100"/>
                  </a:cubicBezTo>
                  <a:lnTo>
                    <a:pt x="1001" y="10807"/>
                  </a:lnTo>
                  <a:cubicBezTo>
                    <a:pt x="367" y="11174"/>
                    <a:pt x="0" y="11841"/>
                    <a:pt x="0" y="12575"/>
                  </a:cubicBezTo>
                  <a:lnTo>
                    <a:pt x="0" y="28687"/>
                  </a:lnTo>
                  <a:cubicBezTo>
                    <a:pt x="0" y="29091"/>
                    <a:pt x="326" y="29381"/>
                    <a:pt x="688" y="29381"/>
                  </a:cubicBezTo>
                  <a:cubicBezTo>
                    <a:pt x="803" y="29381"/>
                    <a:pt x="921" y="29352"/>
                    <a:pt x="1034" y="29287"/>
                  </a:cubicBezTo>
                  <a:lnTo>
                    <a:pt x="19681" y="18546"/>
                  </a:lnTo>
                  <a:cubicBezTo>
                    <a:pt x="20315" y="18179"/>
                    <a:pt x="20715" y="17512"/>
                    <a:pt x="20715" y="16778"/>
                  </a:cubicBezTo>
                  <a:lnTo>
                    <a:pt x="20715" y="667"/>
                  </a:lnTo>
                  <a:cubicBezTo>
                    <a:pt x="20690" y="269"/>
                    <a:pt x="20368" y="1"/>
                    <a:pt x="20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3556050" y="3238675"/>
              <a:ext cx="270200" cy="322675"/>
            </a:xfrm>
            <a:custGeom>
              <a:avLst/>
              <a:gdLst/>
              <a:ahLst/>
              <a:cxnLst/>
              <a:rect l="l" t="t" r="r" b="b"/>
              <a:pathLst>
                <a:path w="10808" h="12907" extrusionOk="0">
                  <a:moveTo>
                    <a:pt x="7081" y="0"/>
                  </a:moveTo>
                  <a:cubicBezTo>
                    <a:pt x="6600" y="0"/>
                    <a:pt x="5941" y="499"/>
                    <a:pt x="5604" y="1198"/>
                  </a:cubicBezTo>
                  <a:lnTo>
                    <a:pt x="3269" y="6068"/>
                  </a:lnTo>
                  <a:lnTo>
                    <a:pt x="0" y="12906"/>
                  </a:lnTo>
                  <a:lnTo>
                    <a:pt x="6538" y="9137"/>
                  </a:lnTo>
                  <a:lnTo>
                    <a:pt x="9774" y="7269"/>
                  </a:lnTo>
                  <a:cubicBezTo>
                    <a:pt x="10408" y="6902"/>
                    <a:pt x="10808" y="6235"/>
                    <a:pt x="10808" y="5501"/>
                  </a:cubicBezTo>
                  <a:lnTo>
                    <a:pt x="10808" y="3300"/>
                  </a:lnTo>
                  <a:lnTo>
                    <a:pt x="7439" y="131"/>
                  </a:lnTo>
                  <a:cubicBezTo>
                    <a:pt x="7342" y="41"/>
                    <a:pt x="7219" y="0"/>
                    <a:pt x="708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3308375" y="3272750"/>
              <a:ext cx="411150" cy="418550"/>
            </a:xfrm>
            <a:custGeom>
              <a:avLst/>
              <a:gdLst/>
              <a:ahLst/>
              <a:cxnLst/>
              <a:rect l="l" t="t" r="r" b="b"/>
              <a:pathLst>
                <a:path w="16446" h="16742" extrusionOk="0">
                  <a:moveTo>
                    <a:pt x="7868" y="0"/>
                  </a:moveTo>
                  <a:cubicBezTo>
                    <a:pt x="7390" y="0"/>
                    <a:pt x="6746" y="476"/>
                    <a:pt x="6438" y="1169"/>
                  </a:cubicBezTo>
                  <a:lnTo>
                    <a:pt x="0" y="14579"/>
                  </a:lnTo>
                  <a:lnTo>
                    <a:pt x="0" y="16047"/>
                  </a:lnTo>
                  <a:cubicBezTo>
                    <a:pt x="0" y="16451"/>
                    <a:pt x="326" y="16741"/>
                    <a:pt x="688" y="16741"/>
                  </a:cubicBezTo>
                  <a:cubicBezTo>
                    <a:pt x="803" y="16741"/>
                    <a:pt x="921" y="16712"/>
                    <a:pt x="1034" y="16647"/>
                  </a:cubicBezTo>
                  <a:lnTo>
                    <a:pt x="9907" y="11543"/>
                  </a:lnTo>
                  <a:lnTo>
                    <a:pt x="16445" y="7774"/>
                  </a:lnTo>
                  <a:lnTo>
                    <a:pt x="13176" y="4705"/>
                  </a:lnTo>
                  <a:lnTo>
                    <a:pt x="8239" y="135"/>
                  </a:lnTo>
                  <a:cubicBezTo>
                    <a:pt x="8139" y="43"/>
                    <a:pt x="8011" y="0"/>
                    <a:pt x="7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3659450" y="3074825"/>
              <a:ext cx="119275" cy="137625"/>
            </a:xfrm>
            <a:custGeom>
              <a:avLst/>
              <a:gdLst/>
              <a:ahLst/>
              <a:cxnLst/>
              <a:rect l="l" t="t" r="r" b="b"/>
              <a:pathLst>
                <a:path w="4771" h="5505" extrusionOk="0">
                  <a:moveTo>
                    <a:pt x="3590" y="1"/>
                  </a:moveTo>
                  <a:cubicBezTo>
                    <a:pt x="3233" y="1"/>
                    <a:pt x="2816" y="123"/>
                    <a:pt x="2369" y="380"/>
                  </a:cubicBezTo>
                  <a:cubicBezTo>
                    <a:pt x="1068" y="1114"/>
                    <a:pt x="1" y="2815"/>
                    <a:pt x="1" y="4116"/>
                  </a:cubicBezTo>
                  <a:cubicBezTo>
                    <a:pt x="1" y="5015"/>
                    <a:pt x="485" y="5505"/>
                    <a:pt x="1198" y="5505"/>
                  </a:cubicBezTo>
                  <a:cubicBezTo>
                    <a:pt x="1544" y="5505"/>
                    <a:pt x="1944" y="5390"/>
                    <a:pt x="2369" y="5150"/>
                  </a:cubicBezTo>
                  <a:cubicBezTo>
                    <a:pt x="3703" y="4383"/>
                    <a:pt x="4771" y="2682"/>
                    <a:pt x="4771" y="1348"/>
                  </a:cubicBezTo>
                  <a:cubicBezTo>
                    <a:pt x="4771" y="482"/>
                    <a:pt x="4299" y="1"/>
                    <a:pt x="359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3868775" y="2623475"/>
              <a:ext cx="899825" cy="538100"/>
            </a:xfrm>
            <a:custGeom>
              <a:avLst/>
              <a:gdLst/>
              <a:ahLst/>
              <a:cxnLst/>
              <a:rect l="l" t="t" r="r" b="b"/>
              <a:pathLst>
                <a:path w="35993" h="21524" extrusionOk="0">
                  <a:moveTo>
                    <a:pt x="35764" y="0"/>
                  </a:moveTo>
                  <a:cubicBezTo>
                    <a:pt x="35730" y="0"/>
                    <a:pt x="35695" y="7"/>
                    <a:pt x="35659" y="21"/>
                  </a:cubicBezTo>
                  <a:lnTo>
                    <a:pt x="300" y="20369"/>
                  </a:lnTo>
                  <a:cubicBezTo>
                    <a:pt x="100" y="20469"/>
                    <a:pt x="0" y="20702"/>
                    <a:pt x="0" y="20936"/>
                  </a:cubicBezTo>
                  <a:lnTo>
                    <a:pt x="0" y="21303"/>
                  </a:lnTo>
                  <a:cubicBezTo>
                    <a:pt x="0" y="21434"/>
                    <a:pt x="103" y="21524"/>
                    <a:pt x="228" y="21524"/>
                  </a:cubicBezTo>
                  <a:cubicBezTo>
                    <a:pt x="262" y="21524"/>
                    <a:pt x="298" y="21517"/>
                    <a:pt x="334" y="21503"/>
                  </a:cubicBezTo>
                  <a:lnTo>
                    <a:pt x="35692" y="1188"/>
                  </a:lnTo>
                  <a:cubicBezTo>
                    <a:pt x="35892" y="1055"/>
                    <a:pt x="35993" y="855"/>
                    <a:pt x="35993" y="621"/>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3868775" y="2696375"/>
              <a:ext cx="899825" cy="538600"/>
            </a:xfrm>
            <a:custGeom>
              <a:avLst/>
              <a:gdLst/>
              <a:ahLst/>
              <a:cxnLst/>
              <a:rect l="l" t="t" r="r" b="b"/>
              <a:pathLst>
                <a:path w="35993" h="21544" extrusionOk="0">
                  <a:moveTo>
                    <a:pt x="35793" y="0"/>
                  </a:moveTo>
                  <a:cubicBezTo>
                    <a:pt x="35751" y="0"/>
                    <a:pt x="35705" y="13"/>
                    <a:pt x="35659" y="40"/>
                  </a:cubicBezTo>
                  <a:lnTo>
                    <a:pt x="300" y="20355"/>
                  </a:lnTo>
                  <a:cubicBezTo>
                    <a:pt x="100" y="20488"/>
                    <a:pt x="0" y="20689"/>
                    <a:pt x="0" y="20922"/>
                  </a:cubicBezTo>
                  <a:lnTo>
                    <a:pt x="0" y="21322"/>
                  </a:lnTo>
                  <a:cubicBezTo>
                    <a:pt x="0" y="21453"/>
                    <a:pt x="103" y="21543"/>
                    <a:pt x="228" y="21543"/>
                  </a:cubicBezTo>
                  <a:cubicBezTo>
                    <a:pt x="262" y="21543"/>
                    <a:pt x="298" y="21537"/>
                    <a:pt x="334" y="21522"/>
                  </a:cubicBezTo>
                  <a:lnTo>
                    <a:pt x="35692" y="1175"/>
                  </a:lnTo>
                  <a:cubicBezTo>
                    <a:pt x="35892" y="1074"/>
                    <a:pt x="35993" y="841"/>
                    <a:pt x="35993" y="641"/>
                  </a:cubicBezTo>
                  <a:lnTo>
                    <a:pt x="35993" y="207"/>
                  </a:lnTo>
                  <a:cubicBezTo>
                    <a:pt x="35993" y="86"/>
                    <a:pt x="35905" y="0"/>
                    <a:pt x="35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3868775" y="2477875"/>
              <a:ext cx="899825" cy="538600"/>
            </a:xfrm>
            <a:custGeom>
              <a:avLst/>
              <a:gdLst/>
              <a:ahLst/>
              <a:cxnLst/>
              <a:rect l="l" t="t" r="r" b="b"/>
              <a:pathLst>
                <a:path w="35993" h="21544" extrusionOk="0">
                  <a:moveTo>
                    <a:pt x="35793" y="1"/>
                  </a:moveTo>
                  <a:cubicBezTo>
                    <a:pt x="35751" y="1"/>
                    <a:pt x="35705" y="13"/>
                    <a:pt x="35659" y="41"/>
                  </a:cubicBezTo>
                  <a:lnTo>
                    <a:pt x="300" y="20355"/>
                  </a:lnTo>
                  <a:cubicBezTo>
                    <a:pt x="100" y="20489"/>
                    <a:pt x="0" y="20689"/>
                    <a:pt x="0" y="20922"/>
                  </a:cubicBezTo>
                  <a:lnTo>
                    <a:pt x="0" y="21323"/>
                  </a:lnTo>
                  <a:cubicBezTo>
                    <a:pt x="0" y="21454"/>
                    <a:pt x="103" y="21544"/>
                    <a:pt x="228" y="21544"/>
                  </a:cubicBezTo>
                  <a:cubicBezTo>
                    <a:pt x="262" y="21544"/>
                    <a:pt x="298" y="21537"/>
                    <a:pt x="334" y="21523"/>
                  </a:cubicBezTo>
                  <a:lnTo>
                    <a:pt x="35692" y="1175"/>
                  </a:lnTo>
                  <a:cubicBezTo>
                    <a:pt x="35892" y="1075"/>
                    <a:pt x="35993" y="875"/>
                    <a:pt x="35993" y="641"/>
                  </a:cubicBezTo>
                  <a:lnTo>
                    <a:pt x="35993" y="208"/>
                  </a:lnTo>
                  <a:cubicBezTo>
                    <a:pt x="35993" y="87"/>
                    <a:pt x="35905" y="1"/>
                    <a:pt x="35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3868775" y="2550450"/>
              <a:ext cx="899825" cy="539050"/>
            </a:xfrm>
            <a:custGeom>
              <a:avLst/>
              <a:gdLst/>
              <a:ahLst/>
              <a:cxnLst/>
              <a:rect l="l" t="t" r="r" b="b"/>
              <a:pathLst>
                <a:path w="35993" h="21562" extrusionOk="0">
                  <a:moveTo>
                    <a:pt x="35790" y="1"/>
                  </a:moveTo>
                  <a:cubicBezTo>
                    <a:pt x="35748" y="1"/>
                    <a:pt x="35704" y="13"/>
                    <a:pt x="35659" y="40"/>
                  </a:cubicBezTo>
                  <a:lnTo>
                    <a:pt x="300" y="20354"/>
                  </a:lnTo>
                  <a:cubicBezTo>
                    <a:pt x="100" y="20488"/>
                    <a:pt x="0" y="20688"/>
                    <a:pt x="0" y="20922"/>
                  </a:cubicBezTo>
                  <a:lnTo>
                    <a:pt x="0" y="21355"/>
                  </a:lnTo>
                  <a:cubicBezTo>
                    <a:pt x="0" y="21476"/>
                    <a:pt x="88" y="21562"/>
                    <a:pt x="200" y="21562"/>
                  </a:cubicBezTo>
                  <a:cubicBezTo>
                    <a:pt x="242" y="21562"/>
                    <a:pt x="288" y="21549"/>
                    <a:pt x="334" y="21522"/>
                  </a:cubicBezTo>
                  <a:lnTo>
                    <a:pt x="35692" y="1207"/>
                  </a:lnTo>
                  <a:cubicBezTo>
                    <a:pt x="35892" y="1074"/>
                    <a:pt x="35993" y="874"/>
                    <a:pt x="35993" y="640"/>
                  </a:cubicBezTo>
                  <a:lnTo>
                    <a:pt x="35993" y="240"/>
                  </a:lnTo>
                  <a:cubicBezTo>
                    <a:pt x="35993" y="94"/>
                    <a:pt x="35903" y="1"/>
                    <a:pt x="35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3868775" y="2876525"/>
              <a:ext cx="713850" cy="431000"/>
            </a:xfrm>
            <a:custGeom>
              <a:avLst/>
              <a:gdLst/>
              <a:ahLst/>
              <a:cxnLst/>
              <a:rect l="l" t="t" r="r" b="b"/>
              <a:pathLst>
                <a:path w="28554" h="17240" extrusionOk="0">
                  <a:moveTo>
                    <a:pt x="28337" y="0"/>
                  </a:moveTo>
                  <a:cubicBezTo>
                    <a:pt x="28297" y="0"/>
                    <a:pt x="28256" y="13"/>
                    <a:pt x="28220" y="40"/>
                  </a:cubicBezTo>
                  <a:lnTo>
                    <a:pt x="300" y="16051"/>
                  </a:lnTo>
                  <a:cubicBezTo>
                    <a:pt x="100" y="16184"/>
                    <a:pt x="0" y="16385"/>
                    <a:pt x="0" y="16618"/>
                  </a:cubicBezTo>
                  <a:lnTo>
                    <a:pt x="0" y="17018"/>
                  </a:lnTo>
                  <a:cubicBezTo>
                    <a:pt x="0" y="17150"/>
                    <a:pt x="103" y="17239"/>
                    <a:pt x="228" y="17239"/>
                  </a:cubicBezTo>
                  <a:cubicBezTo>
                    <a:pt x="262" y="17239"/>
                    <a:pt x="298" y="17233"/>
                    <a:pt x="334" y="17219"/>
                  </a:cubicBezTo>
                  <a:lnTo>
                    <a:pt x="28220" y="1207"/>
                  </a:lnTo>
                  <a:cubicBezTo>
                    <a:pt x="28420" y="1074"/>
                    <a:pt x="28554" y="874"/>
                    <a:pt x="28554" y="640"/>
                  </a:cubicBezTo>
                  <a:lnTo>
                    <a:pt x="28554" y="240"/>
                  </a:lnTo>
                  <a:cubicBezTo>
                    <a:pt x="28554" y="93"/>
                    <a:pt x="28447" y="0"/>
                    <a:pt x="28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4554250" y="772000"/>
              <a:ext cx="56750" cy="65300"/>
            </a:xfrm>
            <a:custGeom>
              <a:avLst/>
              <a:gdLst/>
              <a:ahLst/>
              <a:cxnLst/>
              <a:rect l="l" t="t" r="r" b="b"/>
              <a:pathLst>
                <a:path w="2270" h="2612" extrusionOk="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4651825" y="715775"/>
              <a:ext cx="56725" cy="65650"/>
            </a:xfrm>
            <a:custGeom>
              <a:avLst/>
              <a:gdLst/>
              <a:ahLst/>
              <a:cxnLst/>
              <a:rect l="l" t="t" r="r" b="b"/>
              <a:pathLst>
                <a:path w="2269" h="2626" extrusionOk="0">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4748550" y="659875"/>
              <a:ext cx="56750" cy="65100"/>
            </a:xfrm>
            <a:custGeom>
              <a:avLst/>
              <a:gdLst/>
              <a:ahLst/>
              <a:cxnLst/>
              <a:rect l="l" t="t" r="r" b="b"/>
              <a:pathLst>
                <a:path w="2270" h="2604" extrusionOk="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4554250" y="772000"/>
              <a:ext cx="56750" cy="65300"/>
            </a:xfrm>
            <a:custGeom>
              <a:avLst/>
              <a:gdLst/>
              <a:ahLst/>
              <a:cxnLst/>
              <a:rect l="l" t="t" r="r" b="b"/>
              <a:pathLst>
                <a:path w="2270" h="2612" extrusionOk="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4651825" y="715775"/>
              <a:ext cx="56725" cy="65650"/>
            </a:xfrm>
            <a:custGeom>
              <a:avLst/>
              <a:gdLst/>
              <a:ahLst/>
              <a:cxnLst/>
              <a:rect l="l" t="t" r="r" b="b"/>
              <a:pathLst>
                <a:path w="2269" h="2626" extrusionOk="0">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4748550" y="659875"/>
              <a:ext cx="56750" cy="65100"/>
            </a:xfrm>
            <a:custGeom>
              <a:avLst/>
              <a:gdLst/>
              <a:ahLst/>
              <a:cxnLst/>
              <a:rect l="l" t="t" r="r" b="b"/>
              <a:pathLst>
                <a:path w="2270" h="2604" extrusionOk="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3248325" y="1611150"/>
              <a:ext cx="1650375" cy="1526575"/>
            </a:xfrm>
            <a:custGeom>
              <a:avLst/>
              <a:gdLst/>
              <a:ahLst/>
              <a:cxnLst/>
              <a:rect l="l" t="t" r="r" b="b"/>
              <a:pathLst>
                <a:path w="66015" h="61063" extrusionOk="0">
                  <a:moveTo>
                    <a:pt x="63454" y="1"/>
                  </a:moveTo>
                  <a:cubicBezTo>
                    <a:pt x="63301" y="1"/>
                    <a:pt x="63150" y="42"/>
                    <a:pt x="63012" y="118"/>
                  </a:cubicBezTo>
                  <a:lnTo>
                    <a:pt x="1335" y="35610"/>
                  </a:lnTo>
                  <a:cubicBezTo>
                    <a:pt x="501" y="36077"/>
                    <a:pt x="0" y="36978"/>
                    <a:pt x="0" y="37912"/>
                  </a:cubicBezTo>
                  <a:lnTo>
                    <a:pt x="0" y="59061"/>
                  </a:lnTo>
                  <a:cubicBezTo>
                    <a:pt x="0" y="59428"/>
                    <a:pt x="267" y="59761"/>
                    <a:pt x="634" y="59895"/>
                  </a:cubicBezTo>
                  <a:lnTo>
                    <a:pt x="2536" y="61062"/>
                  </a:lnTo>
                  <a:lnTo>
                    <a:pt x="2469" y="59194"/>
                  </a:lnTo>
                  <a:lnTo>
                    <a:pt x="63012" y="24336"/>
                  </a:lnTo>
                  <a:cubicBezTo>
                    <a:pt x="63846" y="23869"/>
                    <a:pt x="64346" y="22968"/>
                    <a:pt x="64346" y="22034"/>
                  </a:cubicBezTo>
                  <a:lnTo>
                    <a:pt x="64346" y="2253"/>
                  </a:lnTo>
                  <a:lnTo>
                    <a:pt x="66014" y="1386"/>
                  </a:lnTo>
                  <a:lnTo>
                    <a:pt x="63979" y="185"/>
                  </a:lnTo>
                  <a:cubicBezTo>
                    <a:pt x="63817" y="59"/>
                    <a:pt x="63634" y="1"/>
                    <a:pt x="634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3300025" y="1642450"/>
              <a:ext cx="1608675" cy="1498400"/>
            </a:xfrm>
            <a:custGeom>
              <a:avLst/>
              <a:gdLst/>
              <a:ahLst/>
              <a:cxnLst/>
              <a:rect l="l" t="t" r="r" b="b"/>
              <a:pathLst>
                <a:path w="64347" h="59936" extrusionOk="0">
                  <a:moveTo>
                    <a:pt x="63474" y="1"/>
                  </a:moveTo>
                  <a:cubicBezTo>
                    <a:pt x="63321" y="1"/>
                    <a:pt x="63162" y="42"/>
                    <a:pt x="63012" y="134"/>
                  </a:cubicBezTo>
                  <a:lnTo>
                    <a:pt x="1335" y="35593"/>
                  </a:lnTo>
                  <a:cubicBezTo>
                    <a:pt x="534" y="36060"/>
                    <a:pt x="1" y="36960"/>
                    <a:pt x="1" y="37894"/>
                  </a:cubicBezTo>
                  <a:lnTo>
                    <a:pt x="1" y="59043"/>
                  </a:lnTo>
                  <a:cubicBezTo>
                    <a:pt x="1" y="59376"/>
                    <a:pt x="201" y="59677"/>
                    <a:pt x="468" y="59810"/>
                  </a:cubicBezTo>
                  <a:cubicBezTo>
                    <a:pt x="618" y="59893"/>
                    <a:pt x="776" y="59935"/>
                    <a:pt x="930" y="59935"/>
                  </a:cubicBezTo>
                  <a:cubicBezTo>
                    <a:pt x="1085" y="59935"/>
                    <a:pt x="1235" y="59893"/>
                    <a:pt x="1368" y="59810"/>
                  </a:cubicBezTo>
                  <a:lnTo>
                    <a:pt x="63046" y="24318"/>
                  </a:lnTo>
                  <a:cubicBezTo>
                    <a:pt x="63846" y="23851"/>
                    <a:pt x="64347" y="22984"/>
                    <a:pt x="64347" y="22050"/>
                  </a:cubicBezTo>
                  <a:lnTo>
                    <a:pt x="64347" y="901"/>
                  </a:lnTo>
                  <a:cubicBezTo>
                    <a:pt x="64347" y="376"/>
                    <a:pt x="63934" y="1"/>
                    <a:pt x="634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3300025" y="1642450"/>
              <a:ext cx="1608675" cy="1498250"/>
            </a:xfrm>
            <a:custGeom>
              <a:avLst/>
              <a:gdLst/>
              <a:ahLst/>
              <a:cxnLst/>
              <a:rect l="l" t="t" r="r" b="b"/>
              <a:pathLst>
                <a:path w="64347" h="59930" extrusionOk="0">
                  <a:moveTo>
                    <a:pt x="63474" y="1"/>
                  </a:moveTo>
                  <a:cubicBezTo>
                    <a:pt x="63321" y="1"/>
                    <a:pt x="63162" y="42"/>
                    <a:pt x="63012" y="134"/>
                  </a:cubicBezTo>
                  <a:lnTo>
                    <a:pt x="1335" y="35593"/>
                  </a:lnTo>
                  <a:cubicBezTo>
                    <a:pt x="534" y="36060"/>
                    <a:pt x="1" y="36960"/>
                    <a:pt x="1" y="37894"/>
                  </a:cubicBezTo>
                  <a:lnTo>
                    <a:pt x="1" y="59043"/>
                  </a:lnTo>
                  <a:cubicBezTo>
                    <a:pt x="1" y="59572"/>
                    <a:pt x="438" y="59929"/>
                    <a:pt x="911" y="59929"/>
                  </a:cubicBezTo>
                  <a:cubicBezTo>
                    <a:pt x="1064" y="59929"/>
                    <a:pt x="1221" y="59892"/>
                    <a:pt x="1368" y="59810"/>
                  </a:cubicBezTo>
                  <a:lnTo>
                    <a:pt x="63046" y="24318"/>
                  </a:lnTo>
                  <a:cubicBezTo>
                    <a:pt x="63846" y="23851"/>
                    <a:pt x="64347" y="22984"/>
                    <a:pt x="64347" y="22016"/>
                  </a:cubicBezTo>
                  <a:lnTo>
                    <a:pt x="64347" y="901"/>
                  </a:lnTo>
                  <a:cubicBezTo>
                    <a:pt x="64347" y="376"/>
                    <a:pt x="63934" y="1"/>
                    <a:pt x="63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3360900" y="2295450"/>
              <a:ext cx="525400" cy="746200"/>
            </a:xfrm>
            <a:custGeom>
              <a:avLst/>
              <a:gdLst/>
              <a:ahLst/>
              <a:cxnLst/>
              <a:rect l="l" t="t" r="r" b="b"/>
              <a:pathLst>
                <a:path w="21016" h="29848" extrusionOk="0">
                  <a:moveTo>
                    <a:pt x="20343" y="1"/>
                  </a:moveTo>
                  <a:cubicBezTo>
                    <a:pt x="20223" y="1"/>
                    <a:pt x="20099" y="32"/>
                    <a:pt x="19982" y="99"/>
                  </a:cubicBezTo>
                  <a:lnTo>
                    <a:pt x="1035" y="11007"/>
                  </a:lnTo>
                  <a:cubicBezTo>
                    <a:pt x="401" y="11374"/>
                    <a:pt x="1" y="12041"/>
                    <a:pt x="1" y="12775"/>
                  </a:cubicBezTo>
                  <a:lnTo>
                    <a:pt x="1" y="29153"/>
                  </a:lnTo>
                  <a:cubicBezTo>
                    <a:pt x="1" y="29558"/>
                    <a:pt x="327" y="29848"/>
                    <a:pt x="688" y="29848"/>
                  </a:cubicBezTo>
                  <a:cubicBezTo>
                    <a:pt x="803" y="29848"/>
                    <a:pt x="922" y="29818"/>
                    <a:pt x="1035" y="29754"/>
                  </a:cubicBezTo>
                  <a:lnTo>
                    <a:pt x="20015" y="18846"/>
                  </a:lnTo>
                  <a:cubicBezTo>
                    <a:pt x="20649" y="18479"/>
                    <a:pt x="21016" y="17779"/>
                    <a:pt x="21016" y="17045"/>
                  </a:cubicBezTo>
                  <a:lnTo>
                    <a:pt x="21016" y="700"/>
                  </a:lnTo>
                  <a:cubicBezTo>
                    <a:pt x="21016" y="276"/>
                    <a:pt x="20699" y="1"/>
                    <a:pt x="20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3611925" y="2582375"/>
              <a:ext cx="275225" cy="327675"/>
            </a:xfrm>
            <a:custGeom>
              <a:avLst/>
              <a:gdLst/>
              <a:ahLst/>
              <a:cxnLst/>
              <a:rect l="l" t="t" r="r" b="b"/>
              <a:pathLst>
                <a:path w="11009" h="13107" extrusionOk="0">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3611925" y="2582375"/>
              <a:ext cx="275225" cy="327675"/>
            </a:xfrm>
            <a:custGeom>
              <a:avLst/>
              <a:gdLst/>
              <a:ahLst/>
              <a:cxnLst/>
              <a:rect l="l" t="t" r="r" b="b"/>
              <a:pathLst>
                <a:path w="11009" h="13107" extrusionOk="0">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3360900" y="2616925"/>
              <a:ext cx="417825" cy="424725"/>
            </a:xfrm>
            <a:custGeom>
              <a:avLst/>
              <a:gdLst/>
              <a:ahLst/>
              <a:cxnLst/>
              <a:rect l="l" t="t" r="r" b="b"/>
              <a:pathLst>
                <a:path w="16713" h="16989" extrusionOk="0">
                  <a:moveTo>
                    <a:pt x="7993" y="1"/>
                  </a:moveTo>
                  <a:cubicBezTo>
                    <a:pt x="7514" y="1"/>
                    <a:pt x="6870" y="495"/>
                    <a:pt x="6539" y="1184"/>
                  </a:cubicBezTo>
                  <a:lnTo>
                    <a:pt x="1" y="14827"/>
                  </a:lnTo>
                  <a:lnTo>
                    <a:pt x="1" y="16294"/>
                  </a:lnTo>
                  <a:cubicBezTo>
                    <a:pt x="1" y="16699"/>
                    <a:pt x="327" y="16989"/>
                    <a:pt x="688" y="16989"/>
                  </a:cubicBezTo>
                  <a:cubicBezTo>
                    <a:pt x="803" y="16989"/>
                    <a:pt x="922" y="16959"/>
                    <a:pt x="1035" y="16895"/>
                  </a:cubicBezTo>
                  <a:lnTo>
                    <a:pt x="10041" y="11725"/>
                  </a:lnTo>
                  <a:lnTo>
                    <a:pt x="16713" y="7888"/>
                  </a:lnTo>
                  <a:lnTo>
                    <a:pt x="13377" y="4786"/>
                  </a:lnTo>
                  <a:lnTo>
                    <a:pt x="8373" y="150"/>
                  </a:lnTo>
                  <a:cubicBezTo>
                    <a:pt x="8271" y="48"/>
                    <a:pt x="8140" y="1"/>
                    <a:pt x="799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3717000" y="2415450"/>
              <a:ext cx="121775" cy="140250"/>
            </a:xfrm>
            <a:custGeom>
              <a:avLst/>
              <a:gdLst/>
              <a:ahLst/>
              <a:cxnLst/>
              <a:rect l="l" t="t" r="r" b="b"/>
              <a:pathLst>
                <a:path w="4871" h="5610" extrusionOk="0">
                  <a:moveTo>
                    <a:pt x="3638" y="0"/>
                  </a:moveTo>
                  <a:cubicBezTo>
                    <a:pt x="3282" y="0"/>
                    <a:pt x="2871" y="119"/>
                    <a:pt x="2435" y="370"/>
                  </a:cubicBezTo>
                  <a:cubicBezTo>
                    <a:pt x="1101" y="1137"/>
                    <a:pt x="0" y="2871"/>
                    <a:pt x="0" y="4206"/>
                  </a:cubicBezTo>
                  <a:cubicBezTo>
                    <a:pt x="0" y="5104"/>
                    <a:pt x="499" y="5609"/>
                    <a:pt x="1233" y="5609"/>
                  </a:cubicBezTo>
                  <a:cubicBezTo>
                    <a:pt x="1588" y="5609"/>
                    <a:pt x="1999" y="5490"/>
                    <a:pt x="2435" y="5240"/>
                  </a:cubicBezTo>
                  <a:cubicBezTo>
                    <a:pt x="3770" y="4473"/>
                    <a:pt x="4870" y="2738"/>
                    <a:pt x="4870" y="1404"/>
                  </a:cubicBezTo>
                  <a:cubicBezTo>
                    <a:pt x="4870" y="505"/>
                    <a:pt x="4371" y="0"/>
                    <a:pt x="36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3929650" y="1957525"/>
              <a:ext cx="914000" cy="546925"/>
            </a:xfrm>
            <a:custGeom>
              <a:avLst/>
              <a:gdLst/>
              <a:ahLst/>
              <a:cxnLst/>
              <a:rect l="l" t="t" r="r" b="b"/>
              <a:pathLst>
                <a:path w="36560" h="21877" extrusionOk="0">
                  <a:moveTo>
                    <a:pt x="36360" y="0"/>
                  </a:moveTo>
                  <a:cubicBezTo>
                    <a:pt x="36318" y="0"/>
                    <a:pt x="36272" y="12"/>
                    <a:pt x="36226" y="40"/>
                  </a:cubicBezTo>
                  <a:lnTo>
                    <a:pt x="334" y="20655"/>
                  </a:lnTo>
                  <a:cubicBezTo>
                    <a:pt x="134" y="20788"/>
                    <a:pt x="0" y="20988"/>
                    <a:pt x="0" y="21222"/>
                  </a:cubicBezTo>
                  <a:lnTo>
                    <a:pt x="0" y="21655"/>
                  </a:lnTo>
                  <a:cubicBezTo>
                    <a:pt x="0" y="21787"/>
                    <a:pt x="124" y="21876"/>
                    <a:pt x="242" y="21876"/>
                  </a:cubicBezTo>
                  <a:cubicBezTo>
                    <a:pt x="274" y="21876"/>
                    <a:pt x="305" y="21870"/>
                    <a:pt x="334" y="21856"/>
                  </a:cubicBezTo>
                  <a:lnTo>
                    <a:pt x="36259" y="1207"/>
                  </a:lnTo>
                  <a:cubicBezTo>
                    <a:pt x="36460" y="1074"/>
                    <a:pt x="36560" y="874"/>
                    <a:pt x="36560" y="640"/>
                  </a:cubicBezTo>
                  <a:lnTo>
                    <a:pt x="36560" y="207"/>
                  </a:lnTo>
                  <a:cubicBezTo>
                    <a:pt x="36560" y="86"/>
                    <a:pt x="36472" y="0"/>
                    <a:pt x="36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3929650" y="2031025"/>
              <a:ext cx="914650" cy="546800"/>
            </a:xfrm>
            <a:custGeom>
              <a:avLst/>
              <a:gdLst/>
              <a:ahLst/>
              <a:cxnLst/>
              <a:rect l="l" t="t" r="r" b="b"/>
              <a:pathLst>
                <a:path w="36586" h="21872" extrusionOk="0">
                  <a:moveTo>
                    <a:pt x="36348" y="1"/>
                  </a:moveTo>
                  <a:cubicBezTo>
                    <a:pt x="36308" y="1"/>
                    <a:pt x="36266" y="11"/>
                    <a:pt x="36226" y="35"/>
                  </a:cubicBezTo>
                  <a:lnTo>
                    <a:pt x="334" y="20683"/>
                  </a:lnTo>
                  <a:cubicBezTo>
                    <a:pt x="134" y="20784"/>
                    <a:pt x="0" y="21017"/>
                    <a:pt x="0" y="21251"/>
                  </a:cubicBezTo>
                  <a:lnTo>
                    <a:pt x="0" y="21651"/>
                  </a:lnTo>
                  <a:cubicBezTo>
                    <a:pt x="0" y="21782"/>
                    <a:pt x="124" y="21872"/>
                    <a:pt x="242" y="21872"/>
                  </a:cubicBezTo>
                  <a:cubicBezTo>
                    <a:pt x="274" y="21872"/>
                    <a:pt x="305" y="21865"/>
                    <a:pt x="334" y="21851"/>
                  </a:cubicBezTo>
                  <a:lnTo>
                    <a:pt x="36259" y="1236"/>
                  </a:lnTo>
                  <a:cubicBezTo>
                    <a:pt x="36460" y="1103"/>
                    <a:pt x="36560" y="869"/>
                    <a:pt x="36560" y="669"/>
                  </a:cubicBezTo>
                  <a:lnTo>
                    <a:pt x="36560" y="236"/>
                  </a:lnTo>
                  <a:cubicBezTo>
                    <a:pt x="36585" y="109"/>
                    <a:pt x="36475" y="1"/>
                    <a:pt x="36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3929650" y="1809550"/>
              <a:ext cx="914000" cy="546925"/>
            </a:xfrm>
            <a:custGeom>
              <a:avLst/>
              <a:gdLst/>
              <a:ahLst/>
              <a:cxnLst/>
              <a:rect l="l" t="t" r="r" b="b"/>
              <a:pathLst>
                <a:path w="36560" h="21877" extrusionOk="0">
                  <a:moveTo>
                    <a:pt x="36331" y="0"/>
                  </a:moveTo>
                  <a:cubicBezTo>
                    <a:pt x="36297" y="0"/>
                    <a:pt x="36262" y="7"/>
                    <a:pt x="36226" y="21"/>
                  </a:cubicBezTo>
                  <a:lnTo>
                    <a:pt x="334" y="20669"/>
                  </a:lnTo>
                  <a:cubicBezTo>
                    <a:pt x="134" y="20803"/>
                    <a:pt x="0" y="21003"/>
                    <a:pt x="0" y="21237"/>
                  </a:cubicBezTo>
                  <a:lnTo>
                    <a:pt x="0" y="21670"/>
                  </a:lnTo>
                  <a:cubicBezTo>
                    <a:pt x="0" y="21791"/>
                    <a:pt x="105" y="21877"/>
                    <a:pt x="214" y="21877"/>
                  </a:cubicBezTo>
                  <a:cubicBezTo>
                    <a:pt x="255" y="21877"/>
                    <a:pt x="297" y="21865"/>
                    <a:pt x="334" y="21837"/>
                  </a:cubicBezTo>
                  <a:lnTo>
                    <a:pt x="36259" y="1189"/>
                  </a:lnTo>
                  <a:cubicBezTo>
                    <a:pt x="36460" y="1089"/>
                    <a:pt x="36560" y="889"/>
                    <a:pt x="36560" y="655"/>
                  </a:cubicBezTo>
                  <a:lnTo>
                    <a:pt x="36560" y="221"/>
                  </a:lnTo>
                  <a:cubicBezTo>
                    <a:pt x="36560" y="90"/>
                    <a:pt x="36457" y="0"/>
                    <a:pt x="36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3929650" y="1883425"/>
              <a:ext cx="914000" cy="546800"/>
            </a:xfrm>
            <a:custGeom>
              <a:avLst/>
              <a:gdLst/>
              <a:ahLst/>
              <a:cxnLst/>
              <a:rect l="l" t="t" r="r" b="b"/>
              <a:pathLst>
                <a:path w="36560" h="21872" extrusionOk="0">
                  <a:moveTo>
                    <a:pt x="36343" y="1"/>
                  </a:moveTo>
                  <a:cubicBezTo>
                    <a:pt x="36306" y="1"/>
                    <a:pt x="36266" y="11"/>
                    <a:pt x="36226" y="35"/>
                  </a:cubicBezTo>
                  <a:lnTo>
                    <a:pt x="334" y="20683"/>
                  </a:lnTo>
                  <a:cubicBezTo>
                    <a:pt x="134" y="20783"/>
                    <a:pt x="0" y="21017"/>
                    <a:pt x="0" y="21250"/>
                  </a:cubicBezTo>
                  <a:lnTo>
                    <a:pt x="0" y="21651"/>
                  </a:lnTo>
                  <a:cubicBezTo>
                    <a:pt x="0" y="21782"/>
                    <a:pt x="124" y="21872"/>
                    <a:pt x="242" y="21872"/>
                  </a:cubicBezTo>
                  <a:cubicBezTo>
                    <a:pt x="274" y="21872"/>
                    <a:pt x="305" y="21865"/>
                    <a:pt x="334" y="21851"/>
                  </a:cubicBezTo>
                  <a:lnTo>
                    <a:pt x="36259" y="1203"/>
                  </a:lnTo>
                  <a:cubicBezTo>
                    <a:pt x="36460" y="1103"/>
                    <a:pt x="36560" y="869"/>
                    <a:pt x="36560" y="636"/>
                  </a:cubicBezTo>
                  <a:lnTo>
                    <a:pt x="36560" y="235"/>
                  </a:lnTo>
                  <a:cubicBezTo>
                    <a:pt x="36560" y="108"/>
                    <a:pt x="36463" y="1"/>
                    <a:pt x="36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3929650" y="2214500"/>
              <a:ext cx="724700" cy="437550"/>
            </a:xfrm>
            <a:custGeom>
              <a:avLst/>
              <a:gdLst/>
              <a:ahLst/>
              <a:cxnLst/>
              <a:rect l="l" t="t" r="r" b="b"/>
              <a:pathLst>
                <a:path w="28988" h="17502" extrusionOk="0">
                  <a:moveTo>
                    <a:pt x="28771" y="0"/>
                  </a:moveTo>
                  <a:cubicBezTo>
                    <a:pt x="28734" y="0"/>
                    <a:pt x="28694" y="11"/>
                    <a:pt x="28654" y="35"/>
                  </a:cubicBezTo>
                  <a:lnTo>
                    <a:pt x="334" y="16280"/>
                  </a:lnTo>
                  <a:cubicBezTo>
                    <a:pt x="134" y="16413"/>
                    <a:pt x="0" y="16613"/>
                    <a:pt x="0" y="16880"/>
                  </a:cubicBezTo>
                  <a:lnTo>
                    <a:pt x="0" y="17281"/>
                  </a:lnTo>
                  <a:cubicBezTo>
                    <a:pt x="0" y="17412"/>
                    <a:pt x="124" y="17502"/>
                    <a:pt x="242" y="17502"/>
                  </a:cubicBezTo>
                  <a:cubicBezTo>
                    <a:pt x="274" y="17502"/>
                    <a:pt x="305" y="17495"/>
                    <a:pt x="334" y="17481"/>
                  </a:cubicBezTo>
                  <a:lnTo>
                    <a:pt x="28687" y="1202"/>
                  </a:lnTo>
                  <a:cubicBezTo>
                    <a:pt x="28888" y="1102"/>
                    <a:pt x="28988" y="869"/>
                    <a:pt x="28988" y="635"/>
                  </a:cubicBezTo>
                  <a:lnTo>
                    <a:pt x="28988" y="235"/>
                  </a:lnTo>
                  <a:cubicBezTo>
                    <a:pt x="28988" y="108"/>
                    <a:pt x="28891" y="0"/>
                    <a:pt x="28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4937025" y="4393450"/>
              <a:ext cx="110100" cy="211150"/>
            </a:xfrm>
            <a:custGeom>
              <a:avLst/>
              <a:gdLst/>
              <a:ahLst/>
              <a:cxnLst/>
              <a:rect l="l" t="t" r="r" b="b"/>
              <a:pathLst>
                <a:path w="4404" h="8446" extrusionOk="0">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4937025" y="4393450"/>
              <a:ext cx="110100" cy="211150"/>
            </a:xfrm>
            <a:custGeom>
              <a:avLst/>
              <a:gdLst/>
              <a:ahLst/>
              <a:cxnLst/>
              <a:rect l="l" t="t" r="r" b="b"/>
              <a:pathLst>
                <a:path w="4404" h="8446" extrusionOk="0">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4845300" y="4384425"/>
              <a:ext cx="190150" cy="225150"/>
            </a:xfrm>
            <a:custGeom>
              <a:avLst/>
              <a:gdLst/>
              <a:ahLst/>
              <a:cxnLst/>
              <a:rect l="l" t="t" r="r" b="b"/>
              <a:pathLst>
                <a:path w="7606" h="9006" extrusionOk="0">
                  <a:moveTo>
                    <a:pt x="4971" y="0"/>
                  </a:moveTo>
                  <a:cubicBezTo>
                    <a:pt x="4971" y="0"/>
                    <a:pt x="3937" y="2001"/>
                    <a:pt x="3937" y="2068"/>
                  </a:cubicBezTo>
                  <a:cubicBezTo>
                    <a:pt x="3937" y="2102"/>
                    <a:pt x="3069" y="6638"/>
                    <a:pt x="3069" y="6638"/>
                  </a:cubicBezTo>
                  <a:cubicBezTo>
                    <a:pt x="3069" y="6638"/>
                    <a:pt x="2995" y="6637"/>
                    <a:pt x="2871" y="6637"/>
                  </a:cubicBezTo>
                  <a:cubicBezTo>
                    <a:pt x="2247" y="6637"/>
                    <a:pt x="362" y="6660"/>
                    <a:pt x="167" y="6938"/>
                  </a:cubicBezTo>
                  <a:cubicBezTo>
                    <a:pt x="34" y="7272"/>
                    <a:pt x="0" y="7606"/>
                    <a:pt x="100" y="7939"/>
                  </a:cubicBezTo>
                  <a:cubicBezTo>
                    <a:pt x="667" y="8532"/>
                    <a:pt x="1792" y="9005"/>
                    <a:pt x="2751" y="9005"/>
                  </a:cubicBezTo>
                  <a:cubicBezTo>
                    <a:pt x="3033" y="9005"/>
                    <a:pt x="3301" y="8964"/>
                    <a:pt x="3536" y="8873"/>
                  </a:cubicBezTo>
                  <a:cubicBezTo>
                    <a:pt x="4570" y="8506"/>
                    <a:pt x="4804" y="7339"/>
                    <a:pt x="4837" y="6338"/>
                  </a:cubicBezTo>
                  <a:cubicBezTo>
                    <a:pt x="4871" y="5337"/>
                    <a:pt x="4904" y="2569"/>
                    <a:pt x="5604" y="1468"/>
                  </a:cubicBezTo>
                  <a:cubicBezTo>
                    <a:pt x="6071" y="801"/>
                    <a:pt x="6805" y="400"/>
                    <a:pt x="7606" y="400"/>
                  </a:cubicBezTo>
                  <a:lnTo>
                    <a:pt x="703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4163975" y="4592375"/>
              <a:ext cx="317750" cy="62350"/>
            </a:xfrm>
            <a:custGeom>
              <a:avLst/>
              <a:gdLst/>
              <a:ahLst/>
              <a:cxnLst/>
              <a:rect l="l" t="t" r="r" b="b"/>
              <a:pathLst>
                <a:path w="12710" h="2494" extrusionOk="0">
                  <a:moveTo>
                    <a:pt x="219" y="1"/>
                  </a:moveTo>
                  <a:cubicBezTo>
                    <a:pt x="103" y="1"/>
                    <a:pt x="39" y="7"/>
                    <a:pt x="34" y="21"/>
                  </a:cubicBezTo>
                  <a:cubicBezTo>
                    <a:pt x="1" y="488"/>
                    <a:pt x="201" y="889"/>
                    <a:pt x="534" y="1189"/>
                  </a:cubicBezTo>
                  <a:cubicBezTo>
                    <a:pt x="1468" y="1723"/>
                    <a:pt x="2502" y="1989"/>
                    <a:pt x="3570" y="2023"/>
                  </a:cubicBezTo>
                  <a:cubicBezTo>
                    <a:pt x="3740" y="2027"/>
                    <a:pt x="3908" y="2028"/>
                    <a:pt x="4071" y="2028"/>
                  </a:cubicBezTo>
                  <a:cubicBezTo>
                    <a:pt x="5378" y="2028"/>
                    <a:pt x="6439" y="1923"/>
                    <a:pt x="6972" y="1923"/>
                  </a:cubicBezTo>
                  <a:cubicBezTo>
                    <a:pt x="7573" y="1956"/>
                    <a:pt x="9341" y="2490"/>
                    <a:pt x="10308" y="2490"/>
                  </a:cubicBezTo>
                  <a:cubicBezTo>
                    <a:pt x="10367" y="2493"/>
                    <a:pt x="10427" y="2494"/>
                    <a:pt x="10486" y="2494"/>
                  </a:cubicBezTo>
                  <a:cubicBezTo>
                    <a:pt x="11132" y="2494"/>
                    <a:pt x="11796" y="2331"/>
                    <a:pt x="12376" y="2056"/>
                  </a:cubicBezTo>
                  <a:cubicBezTo>
                    <a:pt x="12710" y="1889"/>
                    <a:pt x="12443" y="1156"/>
                    <a:pt x="12443" y="1156"/>
                  </a:cubicBezTo>
                  <a:cubicBezTo>
                    <a:pt x="12443" y="1156"/>
                    <a:pt x="1763" y="1"/>
                    <a:pt x="21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4158975" y="4497000"/>
              <a:ext cx="321075" cy="144300"/>
            </a:xfrm>
            <a:custGeom>
              <a:avLst/>
              <a:gdLst/>
              <a:ahLst/>
              <a:cxnLst/>
              <a:rect l="l" t="t" r="r" b="b"/>
              <a:pathLst>
                <a:path w="12843" h="5772" extrusionOk="0">
                  <a:moveTo>
                    <a:pt x="8173" y="0"/>
                  </a:moveTo>
                  <a:cubicBezTo>
                    <a:pt x="7939" y="100"/>
                    <a:pt x="7806" y="801"/>
                    <a:pt x="7339" y="1101"/>
                  </a:cubicBezTo>
                  <a:cubicBezTo>
                    <a:pt x="7133" y="1225"/>
                    <a:pt x="6722" y="1269"/>
                    <a:pt x="6244" y="1269"/>
                  </a:cubicBezTo>
                  <a:cubicBezTo>
                    <a:pt x="5565" y="1269"/>
                    <a:pt x="4752" y="1179"/>
                    <a:pt x="4203" y="1101"/>
                  </a:cubicBezTo>
                  <a:cubicBezTo>
                    <a:pt x="3859" y="1064"/>
                    <a:pt x="3455" y="1027"/>
                    <a:pt x="3035" y="1027"/>
                  </a:cubicBezTo>
                  <a:cubicBezTo>
                    <a:pt x="2319" y="1027"/>
                    <a:pt x="1557" y="1135"/>
                    <a:pt x="968" y="1535"/>
                  </a:cubicBezTo>
                  <a:cubicBezTo>
                    <a:pt x="301" y="2068"/>
                    <a:pt x="0" y="2936"/>
                    <a:pt x="201" y="3770"/>
                  </a:cubicBezTo>
                  <a:cubicBezTo>
                    <a:pt x="301" y="4070"/>
                    <a:pt x="901" y="4870"/>
                    <a:pt x="2269" y="5237"/>
                  </a:cubicBezTo>
                  <a:cubicBezTo>
                    <a:pt x="2402" y="5271"/>
                    <a:pt x="2502" y="5271"/>
                    <a:pt x="2636" y="5304"/>
                  </a:cubicBezTo>
                  <a:cubicBezTo>
                    <a:pt x="3078" y="5365"/>
                    <a:pt x="3646" y="5386"/>
                    <a:pt x="4237" y="5386"/>
                  </a:cubicBezTo>
                  <a:cubicBezTo>
                    <a:pt x="5250" y="5386"/>
                    <a:pt x="6328" y="5325"/>
                    <a:pt x="6939" y="5304"/>
                  </a:cubicBezTo>
                  <a:cubicBezTo>
                    <a:pt x="8006" y="5304"/>
                    <a:pt x="9007" y="5771"/>
                    <a:pt x="10341" y="5771"/>
                  </a:cubicBezTo>
                  <a:cubicBezTo>
                    <a:pt x="11675" y="5738"/>
                    <a:pt x="12309" y="5571"/>
                    <a:pt x="12576" y="5071"/>
                  </a:cubicBezTo>
                  <a:cubicBezTo>
                    <a:pt x="12843" y="4604"/>
                    <a:pt x="12643" y="4337"/>
                    <a:pt x="12576" y="3403"/>
                  </a:cubicBezTo>
                  <a:cubicBezTo>
                    <a:pt x="12509" y="2502"/>
                    <a:pt x="12476" y="1235"/>
                    <a:pt x="12409" y="701"/>
                  </a:cubicBezTo>
                  <a:cubicBezTo>
                    <a:pt x="12409" y="701"/>
                    <a:pt x="12309" y="200"/>
                    <a:pt x="12042" y="167"/>
                  </a:cubicBezTo>
                  <a:lnTo>
                    <a:pt x="817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4364125" y="4425275"/>
              <a:ext cx="99250" cy="109275"/>
            </a:xfrm>
            <a:custGeom>
              <a:avLst/>
              <a:gdLst/>
              <a:ahLst/>
              <a:cxnLst/>
              <a:rect l="l" t="t" r="r" b="b"/>
              <a:pathLst>
                <a:path w="3970" h="4371" extrusionOk="0">
                  <a:moveTo>
                    <a:pt x="100" y="1"/>
                  </a:moveTo>
                  <a:lnTo>
                    <a:pt x="0" y="2903"/>
                  </a:lnTo>
                  <a:cubicBezTo>
                    <a:pt x="0" y="4340"/>
                    <a:pt x="1713" y="4370"/>
                    <a:pt x="1858" y="4370"/>
                  </a:cubicBezTo>
                  <a:cubicBezTo>
                    <a:pt x="1865" y="4370"/>
                    <a:pt x="1868" y="4370"/>
                    <a:pt x="1868" y="4370"/>
                  </a:cubicBezTo>
                  <a:cubicBezTo>
                    <a:pt x="3570" y="4370"/>
                    <a:pt x="3870" y="3036"/>
                    <a:pt x="3870" y="3036"/>
                  </a:cubicBezTo>
                  <a:lnTo>
                    <a:pt x="3970" y="701"/>
                  </a:lnTo>
                  <a:lnTo>
                    <a:pt x="10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4158975" y="4521475"/>
              <a:ext cx="105100" cy="108150"/>
            </a:xfrm>
            <a:custGeom>
              <a:avLst/>
              <a:gdLst/>
              <a:ahLst/>
              <a:cxnLst/>
              <a:rect l="l" t="t" r="r" b="b"/>
              <a:pathLst>
                <a:path w="4204" h="4326" extrusionOk="0">
                  <a:moveTo>
                    <a:pt x="3048" y="0"/>
                  </a:moveTo>
                  <a:cubicBezTo>
                    <a:pt x="2328" y="0"/>
                    <a:pt x="1560" y="120"/>
                    <a:pt x="968" y="522"/>
                  </a:cubicBezTo>
                  <a:cubicBezTo>
                    <a:pt x="301" y="1056"/>
                    <a:pt x="0" y="1923"/>
                    <a:pt x="201" y="2791"/>
                  </a:cubicBezTo>
                  <a:cubicBezTo>
                    <a:pt x="301" y="3091"/>
                    <a:pt x="901" y="3891"/>
                    <a:pt x="2269" y="4258"/>
                  </a:cubicBezTo>
                  <a:cubicBezTo>
                    <a:pt x="2402" y="4292"/>
                    <a:pt x="2502" y="4292"/>
                    <a:pt x="2636" y="4325"/>
                  </a:cubicBezTo>
                  <a:cubicBezTo>
                    <a:pt x="2102" y="723"/>
                    <a:pt x="4203" y="89"/>
                    <a:pt x="4203" y="89"/>
                  </a:cubicBezTo>
                  <a:cubicBezTo>
                    <a:pt x="3862" y="40"/>
                    <a:pt x="3463" y="0"/>
                    <a:pt x="30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4851975" y="4261275"/>
              <a:ext cx="119275" cy="133175"/>
            </a:xfrm>
            <a:custGeom>
              <a:avLst/>
              <a:gdLst/>
              <a:ahLst/>
              <a:cxnLst/>
              <a:rect l="l" t="t" r="r" b="b"/>
              <a:pathLst>
                <a:path w="4771" h="5327" extrusionOk="0">
                  <a:moveTo>
                    <a:pt x="3203" y="0"/>
                  </a:moveTo>
                  <a:cubicBezTo>
                    <a:pt x="963" y="0"/>
                    <a:pt x="0" y="2558"/>
                    <a:pt x="0" y="2558"/>
                  </a:cubicBezTo>
                  <a:lnTo>
                    <a:pt x="1868" y="5326"/>
                  </a:lnTo>
                  <a:lnTo>
                    <a:pt x="4770" y="3158"/>
                  </a:lnTo>
                  <a:lnTo>
                    <a:pt x="3569" y="23"/>
                  </a:lnTo>
                  <a:cubicBezTo>
                    <a:pt x="3444" y="7"/>
                    <a:pt x="3322" y="0"/>
                    <a:pt x="320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4847800" y="4337950"/>
              <a:ext cx="172650" cy="251700"/>
            </a:xfrm>
            <a:custGeom>
              <a:avLst/>
              <a:gdLst/>
              <a:ahLst/>
              <a:cxnLst/>
              <a:rect l="l" t="t" r="r" b="b"/>
              <a:pathLst>
                <a:path w="6906" h="10068" extrusionOk="0">
                  <a:moveTo>
                    <a:pt x="4348" y="0"/>
                  </a:moveTo>
                  <a:cubicBezTo>
                    <a:pt x="3898" y="0"/>
                    <a:pt x="3461" y="157"/>
                    <a:pt x="3136" y="458"/>
                  </a:cubicBezTo>
                  <a:cubicBezTo>
                    <a:pt x="3136" y="458"/>
                    <a:pt x="1902" y="1192"/>
                    <a:pt x="2035" y="2226"/>
                  </a:cubicBezTo>
                  <a:cubicBezTo>
                    <a:pt x="2169" y="3293"/>
                    <a:pt x="2702" y="3660"/>
                    <a:pt x="2669" y="4961"/>
                  </a:cubicBezTo>
                  <a:cubicBezTo>
                    <a:pt x="2669" y="5662"/>
                    <a:pt x="2602" y="6362"/>
                    <a:pt x="2502" y="7063"/>
                  </a:cubicBezTo>
                  <a:cubicBezTo>
                    <a:pt x="2502" y="7063"/>
                    <a:pt x="2253" y="6987"/>
                    <a:pt x="1919" y="6987"/>
                  </a:cubicBezTo>
                  <a:cubicBezTo>
                    <a:pt x="1552" y="6987"/>
                    <a:pt x="1084" y="7079"/>
                    <a:pt x="734" y="7463"/>
                  </a:cubicBezTo>
                  <a:cubicBezTo>
                    <a:pt x="434" y="7763"/>
                    <a:pt x="201" y="8164"/>
                    <a:pt x="67" y="8564"/>
                  </a:cubicBezTo>
                  <a:cubicBezTo>
                    <a:pt x="0" y="8797"/>
                    <a:pt x="67" y="9031"/>
                    <a:pt x="234" y="9198"/>
                  </a:cubicBezTo>
                  <a:cubicBezTo>
                    <a:pt x="668" y="9698"/>
                    <a:pt x="1268" y="9998"/>
                    <a:pt x="1902" y="10065"/>
                  </a:cubicBezTo>
                  <a:lnTo>
                    <a:pt x="2102" y="10065"/>
                  </a:lnTo>
                  <a:cubicBezTo>
                    <a:pt x="2156" y="10067"/>
                    <a:pt x="2210" y="10067"/>
                    <a:pt x="2262" y="10067"/>
                  </a:cubicBezTo>
                  <a:cubicBezTo>
                    <a:pt x="3258" y="10067"/>
                    <a:pt x="3778" y="9760"/>
                    <a:pt x="3937" y="9031"/>
                  </a:cubicBezTo>
                  <a:cubicBezTo>
                    <a:pt x="4103" y="8264"/>
                    <a:pt x="4037" y="4561"/>
                    <a:pt x="4637" y="3460"/>
                  </a:cubicBezTo>
                  <a:cubicBezTo>
                    <a:pt x="5204" y="2359"/>
                    <a:pt x="6071" y="1892"/>
                    <a:pt x="6905" y="1859"/>
                  </a:cubicBezTo>
                  <a:lnTo>
                    <a:pt x="4937" y="91"/>
                  </a:lnTo>
                  <a:cubicBezTo>
                    <a:pt x="4744" y="30"/>
                    <a:pt x="4545" y="0"/>
                    <a:pt x="43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4321600" y="4520875"/>
              <a:ext cx="24200" cy="51800"/>
            </a:xfrm>
            <a:custGeom>
              <a:avLst/>
              <a:gdLst/>
              <a:ahLst/>
              <a:cxnLst/>
              <a:rect l="l" t="t" r="r" b="b"/>
              <a:pathLst>
                <a:path w="968" h="2072" extrusionOk="0">
                  <a:moveTo>
                    <a:pt x="838" y="0"/>
                  </a:moveTo>
                  <a:cubicBezTo>
                    <a:pt x="705" y="0"/>
                    <a:pt x="567" y="38"/>
                    <a:pt x="467" y="113"/>
                  </a:cubicBezTo>
                  <a:cubicBezTo>
                    <a:pt x="67" y="346"/>
                    <a:pt x="0" y="1747"/>
                    <a:pt x="100" y="1981"/>
                  </a:cubicBezTo>
                  <a:cubicBezTo>
                    <a:pt x="135" y="2042"/>
                    <a:pt x="175" y="2071"/>
                    <a:pt x="215" y="2071"/>
                  </a:cubicBezTo>
                  <a:cubicBezTo>
                    <a:pt x="327" y="2071"/>
                    <a:pt x="443" y="1841"/>
                    <a:pt x="467" y="1447"/>
                  </a:cubicBezTo>
                  <a:cubicBezTo>
                    <a:pt x="534" y="947"/>
                    <a:pt x="701" y="446"/>
                    <a:pt x="967" y="13"/>
                  </a:cubicBezTo>
                  <a:cubicBezTo>
                    <a:pt x="926" y="4"/>
                    <a:pt x="882"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4293225" y="4525025"/>
              <a:ext cx="20875" cy="46400"/>
            </a:xfrm>
            <a:custGeom>
              <a:avLst/>
              <a:gdLst/>
              <a:ahLst/>
              <a:cxnLst/>
              <a:rect l="l" t="t" r="r" b="b"/>
              <a:pathLst>
                <a:path w="835" h="1856" extrusionOk="0">
                  <a:moveTo>
                    <a:pt x="547" y="1"/>
                  </a:moveTo>
                  <a:cubicBezTo>
                    <a:pt x="448" y="1"/>
                    <a:pt x="347" y="35"/>
                    <a:pt x="268" y="114"/>
                  </a:cubicBezTo>
                  <a:cubicBezTo>
                    <a:pt x="68" y="414"/>
                    <a:pt x="1" y="747"/>
                    <a:pt x="34" y="1114"/>
                  </a:cubicBezTo>
                  <a:cubicBezTo>
                    <a:pt x="34" y="1485"/>
                    <a:pt x="92" y="1855"/>
                    <a:pt x="232" y="1855"/>
                  </a:cubicBezTo>
                  <a:cubicBezTo>
                    <a:pt x="244" y="1855"/>
                    <a:pt x="255" y="1853"/>
                    <a:pt x="268" y="1848"/>
                  </a:cubicBezTo>
                  <a:cubicBezTo>
                    <a:pt x="435" y="1748"/>
                    <a:pt x="368" y="1148"/>
                    <a:pt x="501" y="681"/>
                  </a:cubicBezTo>
                  <a:cubicBezTo>
                    <a:pt x="668" y="214"/>
                    <a:pt x="835" y="114"/>
                    <a:pt x="835" y="114"/>
                  </a:cubicBezTo>
                  <a:cubicBezTo>
                    <a:pt x="765" y="43"/>
                    <a:pt x="657" y="1"/>
                    <a:pt x="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4258275" y="4523225"/>
              <a:ext cx="28325" cy="45625"/>
            </a:xfrm>
            <a:custGeom>
              <a:avLst/>
              <a:gdLst/>
              <a:ahLst/>
              <a:cxnLst/>
              <a:rect l="l" t="t" r="r" b="b"/>
              <a:pathLst>
                <a:path w="1133" h="1825" extrusionOk="0">
                  <a:moveTo>
                    <a:pt x="879" y="0"/>
                  </a:moveTo>
                  <a:cubicBezTo>
                    <a:pt x="801" y="0"/>
                    <a:pt x="724" y="27"/>
                    <a:pt x="665" y="85"/>
                  </a:cubicBezTo>
                  <a:cubicBezTo>
                    <a:pt x="298" y="419"/>
                    <a:pt x="65" y="886"/>
                    <a:pt x="31" y="1353"/>
                  </a:cubicBezTo>
                  <a:cubicBezTo>
                    <a:pt x="1" y="1659"/>
                    <a:pt x="54" y="1824"/>
                    <a:pt x="140" y="1824"/>
                  </a:cubicBezTo>
                  <a:cubicBezTo>
                    <a:pt x="148" y="1824"/>
                    <a:pt x="156" y="1823"/>
                    <a:pt x="165" y="1820"/>
                  </a:cubicBezTo>
                  <a:cubicBezTo>
                    <a:pt x="298" y="1787"/>
                    <a:pt x="298" y="1453"/>
                    <a:pt x="598" y="886"/>
                  </a:cubicBezTo>
                  <a:cubicBezTo>
                    <a:pt x="732" y="586"/>
                    <a:pt x="899" y="352"/>
                    <a:pt x="1132" y="119"/>
                  </a:cubicBezTo>
                  <a:cubicBezTo>
                    <a:pt x="1076" y="44"/>
                    <a:pt x="978" y="0"/>
                    <a:pt x="8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4848625" y="4512625"/>
              <a:ext cx="61750" cy="76950"/>
            </a:xfrm>
            <a:custGeom>
              <a:avLst/>
              <a:gdLst/>
              <a:ahLst/>
              <a:cxnLst/>
              <a:rect l="l" t="t" r="r" b="b"/>
              <a:pathLst>
                <a:path w="2470" h="3078" extrusionOk="0">
                  <a:moveTo>
                    <a:pt x="1886" y="0"/>
                  </a:moveTo>
                  <a:cubicBezTo>
                    <a:pt x="1519" y="0"/>
                    <a:pt x="1051" y="92"/>
                    <a:pt x="701" y="476"/>
                  </a:cubicBezTo>
                  <a:cubicBezTo>
                    <a:pt x="401" y="776"/>
                    <a:pt x="168" y="1177"/>
                    <a:pt x="68" y="1577"/>
                  </a:cubicBezTo>
                  <a:cubicBezTo>
                    <a:pt x="1" y="1810"/>
                    <a:pt x="34" y="2044"/>
                    <a:pt x="201" y="2211"/>
                  </a:cubicBezTo>
                  <a:cubicBezTo>
                    <a:pt x="635" y="2711"/>
                    <a:pt x="1235" y="3011"/>
                    <a:pt x="1869" y="3078"/>
                  </a:cubicBezTo>
                  <a:lnTo>
                    <a:pt x="2069" y="3078"/>
                  </a:lnTo>
                  <a:cubicBezTo>
                    <a:pt x="1936" y="2044"/>
                    <a:pt x="2069" y="1010"/>
                    <a:pt x="2469" y="76"/>
                  </a:cubicBezTo>
                  <a:cubicBezTo>
                    <a:pt x="2469" y="76"/>
                    <a:pt x="2220" y="0"/>
                    <a:pt x="18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4907000" y="4439450"/>
              <a:ext cx="25050" cy="23775"/>
            </a:xfrm>
            <a:custGeom>
              <a:avLst/>
              <a:gdLst/>
              <a:ahLst/>
              <a:cxnLst/>
              <a:rect l="l" t="t" r="r" b="b"/>
              <a:pathLst>
                <a:path w="1002" h="951" extrusionOk="0">
                  <a:moveTo>
                    <a:pt x="234" y="1"/>
                  </a:moveTo>
                  <a:lnTo>
                    <a:pt x="234" y="1"/>
                  </a:lnTo>
                  <a:cubicBezTo>
                    <a:pt x="1" y="234"/>
                    <a:pt x="334" y="634"/>
                    <a:pt x="334" y="634"/>
                  </a:cubicBezTo>
                  <a:cubicBezTo>
                    <a:pt x="334" y="634"/>
                    <a:pt x="651" y="951"/>
                    <a:pt x="838" y="951"/>
                  </a:cubicBezTo>
                  <a:cubicBezTo>
                    <a:pt x="862" y="951"/>
                    <a:pt x="883" y="946"/>
                    <a:pt x="901" y="935"/>
                  </a:cubicBezTo>
                  <a:cubicBezTo>
                    <a:pt x="968" y="868"/>
                    <a:pt x="1002" y="768"/>
                    <a:pt x="935" y="701"/>
                  </a:cubicBezTo>
                  <a:cubicBezTo>
                    <a:pt x="635" y="534"/>
                    <a:pt x="368" y="301"/>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4912000" y="4474475"/>
              <a:ext cx="19225" cy="32550"/>
            </a:xfrm>
            <a:custGeom>
              <a:avLst/>
              <a:gdLst/>
              <a:ahLst/>
              <a:cxnLst/>
              <a:rect l="l" t="t" r="r" b="b"/>
              <a:pathLst>
                <a:path w="769" h="1302" extrusionOk="0">
                  <a:moveTo>
                    <a:pt x="101" y="1"/>
                  </a:moveTo>
                  <a:cubicBezTo>
                    <a:pt x="1" y="201"/>
                    <a:pt x="1" y="434"/>
                    <a:pt x="68" y="668"/>
                  </a:cubicBezTo>
                  <a:cubicBezTo>
                    <a:pt x="201" y="1001"/>
                    <a:pt x="435" y="1302"/>
                    <a:pt x="601" y="1302"/>
                  </a:cubicBezTo>
                  <a:cubicBezTo>
                    <a:pt x="768" y="1302"/>
                    <a:pt x="768" y="1068"/>
                    <a:pt x="535" y="768"/>
                  </a:cubicBezTo>
                  <a:cubicBezTo>
                    <a:pt x="368" y="534"/>
                    <a:pt x="201" y="267"/>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4905350" y="4502825"/>
              <a:ext cx="24350" cy="29700"/>
            </a:xfrm>
            <a:custGeom>
              <a:avLst/>
              <a:gdLst/>
              <a:ahLst/>
              <a:cxnLst/>
              <a:rect l="l" t="t" r="r" b="b"/>
              <a:pathLst>
                <a:path w="974" h="1188" extrusionOk="0">
                  <a:moveTo>
                    <a:pt x="300" y="1"/>
                  </a:moveTo>
                  <a:lnTo>
                    <a:pt x="300" y="1"/>
                  </a:lnTo>
                  <a:cubicBezTo>
                    <a:pt x="0" y="201"/>
                    <a:pt x="334" y="868"/>
                    <a:pt x="534" y="1068"/>
                  </a:cubicBezTo>
                  <a:cubicBezTo>
                    <a:pt x="604" y="1150"/>
                    <a:pt x="691" y="1187"/>
                    <a:pt x="763" y="1187"/>
                  </a:cubicBezTo>
                  <a:cubicBezTo>
                    <a:pt x="894" y="1187"/>
                    <a:pt x="974" y="1063"/>
                    <a:pt x="801" y="868"/>
                  </a:cubicBezTo>
                  <a:cubicBezTo>
                    <a:pt x="601" y="601"/>
                    <a:pt x="434" y="30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4324100" y="3291975"/>
              <a:ext cx="617125" cy="1168650"/>
            </a:xfrm>
            <a:custGeom>
              <a:avLst/>
              <a:gdLst/>
              <a:ahLst/>
              <a:cxnLst/>
              <a:rect l="l" t="t" r="r" b="b"/>
              <a:pathLst>
                <a:path w="24685" h="46746" extrusionOk="0">
                  <a:moveTo>
                    <a:pt x="16979" y="0"/>
                  </a:moveTo>
                  <a:lnTo>
                    <a:pt x="1468" y="2202"/>
                  </a:lnTo>
                  <a:cubicBezTo>
                    <a:pt x="1468" y="2202"/>
                    <a:pt x="234" y="15111"/>
                    <a:pt x="100" y="17413"/>
                  </a:cubicBezTo>
                  <a:cubicBezTo>
                    <a:pt x="0" y="19714"/>
                    <a:pt x="167" y="24518"/>
                    <a:pt x="234" y="25985"/>
                  </a:cubicBezTo>
                  <a:cubicBezTo>
                    <a:pt x="334" y="27453"/>
                    <a:pt x="968" y="34758"/>
                    <a:pt x="1068" y="36927"/>
                  </a:cubicBezTo>
                  <a:cubicBezTo>
                    <a:pt x="1201" y="39128"/>
                    <a:pt x="1568" y="46166"/>
                    <a:pt x="1568" y="46166"/>
                  </a:cubicBezTo>
                  <a:cubicBezTo>
                    <a:pt x="2302" y="46500"/>
                    <a:pt x="3102" y="46667"/>
                    <a:pt x="3903" y="46734"/>
                  </a:cubicBezTo>
                  <a:cubicBezTo>
                    <a:pt x="4019" y="46742"/>
                    <a:pt x="4129" y="46745"/>
                    <a:pt x="4232" y="46745"/>
                  </a:cubicBezTo>
                  <a:cubicBezTo>
                    <a:pt x="5400" y="46745"/>
                    <a:pt x="5738" y="46267"/>
                    <a:pt x="5738" y="46267"/>
                  </a:cubicBezTo>
                  <a:cubicBezTo>
                    <a:pt x="5738" y="46267"/>
                    <a:pt x="5938" y="44465"/>
                    <a:pt x="6238" y="43031"/>
                  </a:cubicBezTo>
                  <a:cubicBezTo>
                    <a:pt x="6505" y="41630"/>
                    <a:pt x="7806" y="33624"/>
                    <a:pt x="7772" y="30922"/>
                  </a:cubicBezTo>
                  <a:cubicBezTo>
                    <a:pt x="7772" y="29488"/>
                    <a:pt x="7539" y="28020"/>
                    <a:pt x="7139" y="26653"/>
                  </a:cubicBezTo>
                  <a:lnTo>
                    <a:pt x="9307" y="13410"/>
                  </a:lnTo>
                  <a:cubicBezTo>
                    <a:pt x="9307" y="13410"/>
                    <a:pt x="9740" y="16278"/>
                    <a:pt x="10274" y="19281"/>
                  </a:cubicBezTo>
                  <a:cubicBezTo>
                    <a:pt x="10775" y="22316"/>
                    <a:pt x="11342" y="25485"/>
                    <a:pt x="11575" y="26052"/>
                  </a:cubicBezTo>
                  <a:cubicBezTo>
                    <a:pt x="12042" y="27153"/>
                    <a:pt x="21115" y="41330"/>
                    <a:pt x="21115" y="41330"/>
                  </a:cubicBezTo>
                  <a:cubicBezTo>
                    <a:pt x="21716" y="40629"/>
                    <a:pt x="22383" y="39995"/>
                    <a:pt x="23117" y="39428"/>
                  </a:cubicBezTo>
                  <a:cubicBezTo>
                    <a:pt x="23584" y="39095"/>
                    <a:pt x="24117" y="38861"/>
                    <a:pt x="24684" y="38795"/>
                  </a:cubicBezTo>
                  <a:cubicBezTo>
                    <a:pt x="24684" y="38795"/>
                    <a:pt x="21015" y="28587"/>
                    <a:pt x="20181" y="26986"/>
                  </a:cubicBezTo>
                  <a:cubicBezTo>
                    <a:pt x="19581" y="25952"/>
                    <a:pt x="18714" y="25085"/>
                    <a:pt x="17713" y="24451"/>
                  </a:cubicBezTo>
                  <a:cubicBezTo>
                    <a:pt x="17713" y="24451"/>
                    <a:pt x="17613" y="4003"/>
                    <a:pt x="17513" y="2702"/>
                  </a:cubicBezTo>
                  <a:cubicBezTo>
                    <a:pt x="17413" y="1768"/>
                    <a:pt x="17212" y="867"/>
                    <a:pt x="1697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4555925" y="3440400"/>
              <a:ext cx="150125" cy="333600"/>
            </a:xfrm>
            <a:custGeom>
              <a:avLst/>
              <a:gdLst/>
              <a:ahLst/>
              <a:cxnLst/>
              <a:rect l="l" t="t" r="r" b="b"/>
              <a:pathLst>
                <a:path w="6005" h="13344" extrusionOk="0">
                  <a:moveTo>
                    <a:pt x="6005" y="1"/>
                  </a:moveTo>
                  <a:lnTo>
                    <a:pt x="6005" y="1"/>
                  </a:lnTo>
                  <a:cubicBezTo>
                    <a:pt x="4704" y="1168"/>
                    <a:pt x="3003" y="1902"/>
                    <a:pt x="1268" y="2002"/>
                  </a:cubicBezTo>
                  <a:lnTo>
                    <a:pt x="0" y="7473"/>
                  </a:lnTo>
                  <a:cubicBezTo>
                    <a:pt x="0" y="7473"/>
                    <a:pt x="467" y="10341"/>
                    <a:pt x="968" y="13344"/>
                  </a:cubicBezTo>
                  <a:lnTo>
                    <a:pt x="834" y="7639"/>
                  </a:lnTo>
                  <a:lnTo>
                    <a:pt x="2069" y="2636"/>
                  </a:lnTo>
                  <a:cubicBezTo>
                    <a:pt x="5204" y="2336"/>
                    <a:pt x="6005" y="1"/>
                    <a:pt x="60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4640150" y="2774100"/>
              <a:ext cx="226850" cy="542900"/>
            </a:xfrm>
            <a:custGeom>
              <a:avLst/>
              <a:gdLst/>
              <a:ahLst/>
              <a:cxnLst/>
              <a:rect l="l" t="t" r="r" b="b"/>
              <a:pathLst>
                <a:path w="9074" h="21716" extrusionOk="0">
                  <a:moveTo>
                    <a:pt x="2235" y="0"/>
                  </a:moveTo>
                  <a:cubicBezTo>
                    <a:pt x="1" y="1568"/>
                    <a:pt x="1902" y="8139"/>
                    <a:pt x="2302" y="9307"/>
                  </a:cubicBezTo>
                  <a:cubicBezTo>
                    <a:pt x="2669" y="10474"/>
                    <a:pt x="4037" y="13944"/>
                    <a:pt x="4037" y="13944"/>
                  </a:cubicBezTo>
                  <a:cubicBezTo>
                    <a:pt x="3503" y="14377"/>
                    <a:pt x="1368" y="18347"/>
                    <a:pt x="1368" y="18347"/>
                  </a:cubicBezTo>
                  <a:cubicBezTo>
                    <a:pt x="1668" y="19514"/>
                    <a:pt x="3503" y="21716"/>
                    <a:pt x="3503" y="21716"/>
                  </a:cubicBezTo>
                  <a:cubicBezTo>
                    <a:pt x="3503" y="21716"/>
                    <a:pt x="8707" y="15078"/>
                    <a:pt x="8907" y="14144"/>
                  </a:cubicBezTo>
                  <a:cubicBezTo>
                    <a:pt x="9074" y="13210"/>
                    <a:pt x="5404" y="3503"/>
                    <a:pt x="4470" y="2002"/>
                  </a:cubicBezTo>
                  <a:cubicBezTo>
                    <a:pt x="3937" y="1134"/>
                    <a:pt x="3169" y="434"/>
                    <a:pt x="2235"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4391750" y="2557275"/>
              <a:ext cx="29925" cy="57575"/>
            </a:xfrm>
            <a:custGeom>
              <a:avLst/>
              <a:gdLst/>
              <a:ahLst/>
              <a:cxnLst/>
              <a:rect l="l" t="t" r="r" b="b"/>
              <a:pathLst>
                <a:path w="1197" h="2303" extrusionOk="0">
                  <a:moveTo>
                    <a:pt x="1197" y="0"/>
                  </a:moveTo>
                  <a:cubicBezTo>
                    <a:pt x="1197" y="0"/>
                    <a:pt x="63" y="1535"/>
                    <a:pt x="29" y="1935"/>
                  </a:cubicBezTo>
                  <a:cubicBezTo>
                    <a:pt x="1" y="2278"/>
                    <a:pt x="879" y="2303"/>
                    <a:pt x="1131" y="2303"/>
                  </a:cubicBezTo>
                  <a:cubicBezTo>
                    <a:pt x="1172" y="2303"/>
                    <a:pt x="1197" y="2302"/>
                    <a:pt x="1197" y="2302"/>
                  </a:cubicBezTo>
                  <a:lnTo>
                    <a:pt x="119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4406650" y="2444725"/>
              <a:ext cx="250200" cy="332725"/>
            </a:xfrm>
            <a:custGeom>
              <a:avLst/>
              <a:gdLst/>
              <a:ahLst/>
              <a:cxnLst/>
              <a:rect l="l" t="t" r="r" b="b"/>
              <a:pathLst>
                <a:path w="10008" h="13309" extrusionOk="0">
                  <a:moveTo>
                    <a:pt x="4203" y="0"/>
                  </a:moveTo>
                  <a:cubicBezTo>
                    <a:pt x="3323" y="0"/>
                    <a:pt x="2500" y="236"/>
                    <a:pt x="1902" y="666"/>
                  </a:cubicBezTo>
                  <a:cubicBezTo>
                    <a:pt x="1368" y="1500"/>
                    <a:pt x="901" y="2368"/>
                    <a:pt x="601" y="3268"/>
                  </a:cubicBezTo>
                  <a:cubicBezTo>
                    <a:pt x="267" y="4402"/>
                    <a:pt x="1" y="9272"/>
                    <a:pt x="1335" y="10407"/>
                  </a:cubicBezTo>
                  <a:cubicBezTo>
                    <a:pt x="1435" y="10507"/>
                    <a:pt x="1568" y="10573"/>
                    <a:pt x="1702" y="10607"/>
                  </a:cubicBezTo>
                  <a:cubicBezTo>
                    <a:pt x="1984" y="10674"/>
                    <a:pt x="2272" y="10709"/>
                    <a:pt x="2559" y="10709"/>
                  </a:cubicBezTo>
                  <a:cubicBezTo>
                    <a:pt x="2983" y="10709"/>
                    <a:pt x="3405" y="10633"/>
                    <a:pt x="3803" y="10473"/>
                  </a:cubicBezTo>
                  <a:lnTo>
                    <a:pt x="3803" y="13309"/>
                  </a:lnTo>
                  <a:lnTo>
                    <a:pt x="8874" y="13309"/>
                  </a:lnTo>
                  <a:cubicBezTo>
                    <a:pt x="8874" y="13309"/>
                    <a:pt x="8707" y="11107"/>
                    <a:pt x="8707" y="10340"/>
                  </a:cubicBezTo>
                  <a:cubicBezTo>
                    <a:pt x="8673" y="9606"/>
                    <a:pt x="10008" y="7671"/>
                    <a:pt x="9007" y="3769"/>
                  </a:cubicBezTo>
                  <a:cubicBezTo>
                    <a:pt x="8298" y="1117"/>
                    <a:pt x="6117" y="0"/>
                    <a:pt x="420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4339100" y="2764000"/>
              <a:ext cx="419500" cy="617225"/>
            </a:xfrm>
            <a:custGeom>
              <a:avLst/>
              <a:gdLst/>
              <a:ahLst/>
              <a:cxnLst/>
              <a:rect l="l" t="t" r="r" b="b"/>
              <a:pathLst>
                <a:path w="16780" h="24689" extrusionOk="0">
                  <a:moveTo>
                    <a:pt x="12603" y="0"/>
                  </a:moveTo>
                  <a:cubicBezTo>
                    <a:pt x="10618" y="0"/>
                    <a:pt x="5438" y="838"/>
                    <a:pt x="5438" y="838"/>
                  </a:cubicBezTo>
                  <a:lnTo>
                    <a:pt x="301" y="6475"/>
                  </a:lnTo>
                  <a:cubicBezTo>
                    <a:pt x="301" y="6475"/>
                    <a:pt x="1" y="8977"/>
                    <a:pt x="167" y="10278"/>
                  </a:cubicBezTo>
                  <a:cubicBezTo>
                    <a:pt x="368" y="11579"/>
                    <a:pt x="1635" y="12313"/>
                    <a:pt x="1635" y="12313"/>
                  </a:cubicBezTo>
                  <a:lnTo>
                    <a:pt x="734" y="23221"/>
                  </a:lnTo>
                  <a:cubicBezTo>
                    <a:pt x="734" y="23221"/>
                    <a:pt x="2035" y="24622"/>
                    <a:pt x="7406" y="24688"/>
                  </a:cubicBezTo>
                  <a:lnTo>
                    <a:pt x="7873" y="24688"/>
                  </a:lnTo>
                  <a:cubicBezTo>
                    <a:pt x="13610" y="24622"/>
                    <a:pt x="16779" y="21119"/>
                    <a:pt x="16779" y="21119"/>
                  </a:cubicBezTo>
                  <a:lnTo>
                    <a:pt x="13911" y="13714"/>
                  </a:lnTo>
                  <a:cubicBezTo>
                    <a:pt x="14878" y="11612"/>
                    <a:pt x="15545" y="9411"/>
                    <a:pt x="15945" y="7142"/>
                  </a:cubicBezTo>
                  <a:cubicBezTo>
                    <a:pt x="15979" y="6709"/>
                    <a:pt x="16045" y="6309"/>
                    <a:pt x="16079" y="5842"/>
                  </a:cubicBezTo>
                  <a:cubicBezTo>
                    <a:pt x="16512" y="1505"/>
                    <a:pt x="14611" y="71"/>
                    <a:pt x="12810" y="4"/>
                  </a:cubicBezTo>
                  <a:cubicBezTo>
                    <a:pt x="12745" y="2"/>
                    <a:pt x="12676" y="0"/>
                    <a:pt x="126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4524225" y="2941725"/>
              <a:ext cx="233525" cy="438650"/>
            </a:xfrm>
            <a:custGeom>
              <a:avLst/>
              <a:gdLst/>
              <a:ahLst/>
              <a:cxnLst/>
              <a:rect l="l" t="t" r="r" b="b"/>
              <a:pathLst>
                <a:path w="9341" h="17546" extrusionOk="0">
                  <a:moveTo>
                    <a:pt x="8507" y="0"/>
                  </a:moveTo>
                  <a:cubicBezTo>
                    <a:pt x="8407" y="334"/>
                    <a:pt x="6939" y="5337"/>
                    <a:pt x="3904" y="7405"/>
                  </a:cubicBezTo>
                  <a:cubicBezTo>
                    <a:pt x="3904" y="7405"/>
                    <a:pt x="7473" y="8339"/>
                    <a:pt x="6939" y="11675"/>
                  </a:cubicBezTo>
                  <a:cubicBezTo>
                    <a:pt x="6405" y="15011"/>
                    <a:pt x="3303" y="16979"/>
                    <a:pt x="1" y="17546"/>
                  </a:cubicBezTo>
                  <a:lnTo>
                    <a:pt x="435" y="17546"/>
                  </a:lnTo>
                  <a:cubicBezTo>
                    <a:pt x="6205" y="17479"/>
                    <a:pt x="9341" y="14010"/>
                    <a:pt x="9341" y="14010"/>
                  </a:cubicBezTo>
                  <a:lnTo>
                    <a:pt x="6472" y="6571"/>
                  </a:lnTo>
                  <a:cubicBezTo>
                    <a:pt x="7473" y="4503"/>
                    <a:pt x="8140" y="2268"/>
                    <a:pt x="8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4440000" y="2692375"/>
              <a:ext cx="63400" cy="20075"/>
            </a:xfrm>
            <a:custGeom>
              <a:avLst/>
              <a:gdLst/>
              <a:ahLst/>
              <a:cxnLst/>
              <a:rect l="l" t="t" r="r" b="b"/>
              <a:pathLst>
                <a:path w="2536" h="803" extrusionOk="0">
                  <a:moveTo>
                    <a:pt x="2536" y="0"/>
                  </a:moveTo>
                  <a:lnTo>
                    <a:pt x="2536" y="0"/>
                  </a:lnTo>
                  <a:cubicBezTo>
                    <a:pt x="2536" y="0"/>
                    <a:pt x="1495" y="557"/>
                    <a:pt x="506" y="557"/>
                  </a:cubicBezTo>
                  <a:cubicBezTo>
                    <a:pt x="334" y="557"/>
                    <a:pt x="164" y="540"/>
                    <a:pt x="1" y="501"/>
                  </a:cubicBezTo>
                  <a:lnTo>
                    <a:pt x="1" y="501"/>
                  </a:lnTo>
                  <a:cubicBezTo>
                    <a:pt x="101" y="601"/>
                    <a:pt x="234" y="667"/>
                    <a:pt x="368" y="701"/>
                  </a:cubicBezTo>
                  <a:cubicBezTo>
                    <a:pt x="650" y="768"/>
                    <a:pt x="938" y="803"/>
                    <a:pt x="1225" y="803"/>
                  </a:cubicBezTo>
                  <a:cubicBezTo>
                    <a:pt x="1649" y="803"/>
                    <a:pt x="2071" y="727"/>
                    <a:pt x="2469" y="567"/>
                  </a:cubicBezTo>
                  <a:lnTo>
                    <a:pt x="2536"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4341600" y="2331750"/>
              <a:ext cx="400325" cy="374900"/>
            </a:xfrm>
            <a:custGeom>
              <a:avLst/>
              <a:gdLst/>
              <a:ahLst/>
              <a:cxnLst/>
              <a:rect l="l" t="t" r="r" b="b"/>
              <a:pathLst>
                <a:path w="16013" h="14996" extrusionOk="0">
                  <a:moveTo>
                    <a:pt x="9851" y="1"/>
                  </a:moveTo>
                  <a:cubicBezTo>
                    <a:pt x="9046" y="1"/>
                    <a:pt x="8302" y="422"/>
                    <a:pt x="7940" y="1116"/>
                  </a:cubicBezTo>
                  <a:cubicBezTo>
                    <a:pt x="7940" y="1116"/>
                    <a:pt x="7046" y="111"/>
                    <a:pt x="5753" y="111"/>
                  </a:cubicBezTo>
                  <a:cubicBezTo>
                    <a:pt x="5466" y="111"/>
                    <a:pt x="5159" y="161"/>
                    <a:pt x="4837" y="282"/>
                  </a:cubicBezTo>
                  <a:cubicBezTo>
                    <a:pt x="3803" y="582"/>
                    <a:pt x="3270" y="1683"/>
                    <a:pt x="3637" y="2684"/>
                  </a:cubicBezTo>
                  <a:cubicBezTo>
                    <a:pt x="3637" y="2684"/>
                    <a:pt x="3229" y="2513"/>
                    <a:pt x="2697" y="2513"/>
                  </a:cubicBezTo>
                  <a:cubicBezTo>
                    <a:pt x="2151" y="2513"/>
                    <a:pt x="1474" y="2692"/>
                    <a:pt x="968" y="3417"/>
                  </a:cubicBezTo>
                  <a:cubicBezTo>
                    <a:pt x="1" y="4818"/>
                    <a:pt x="1168" y="7153"/>
                    <a:pt x="3203" y="7787"/>
                  </a:cubicBezTo>
                  <a:cubicBezTo>
                    <a:pt x="3403" y="7187"/>
                    <a:pt x="3737" y="6620"/>
                    <a:pt x="4170" y="6119"/>
                  </a:cubicBezTo>
                  <a:cubicBezTo>
                    <a:pt x="4170" y="6119"/>
                    <a:pt x="4370" y="7253"/>
                    <a:pt x="5004" y="7354"/>
                  </a:cubicBezTo>
                  <a:cubicBezTo>
                    <a:pt x="5004" y="7354"/>
                    <a:pt x="4270" y="9155"/>
                    <a:pt x="5371" y="9789"/>
                  </a:cubicBezTo>
                  <a:cubicBezTo>
                    <a:pt x="5371" y="9789"/>
                    <a:pt x="4837" y="11223"/>
                    <a:pt x="5371" y="11290"/>
                  </a:cubicBezTo>
                  <a:cubicBezTo>
                    <a:pt x="5371" y="11290"/>
                    <a:pt x="5399" y="11313"/>
                    <a:pt x="5441" y="11313"/>
                  </a:cubicBezTo>
                  <a:cubicBezTo>
                    <a:pt x="5523" y="11313"/>
                    <a:pt x="5662" y="11227"/>
                    <a:pt x="5771" y="10723"/>
                  </a:cubicBezTo>
                  <a:cubicBezTo>
                    <a:pt x="5938" y="10189"/>
                    <a:pt x="6339" y="9288"/>
                    <a:pt x="7039" y="9021"/>
                  </a:cubicBezTo>
                  <a:cubicBezTo>
                    <a:pt x="7174" y="8978"/>
                    <a:pt x="7311" y="8958"/>
                    <a:pt x="7444" y="8958"/>
                  </a:cubicBezTo>
                  <a:cubicBezTo>
                    <a:pt x="8035" y="8958"/>
                    <a:pt x="8571" y="9357"/>
                    <a:pt x="8707" y="9955"/>
                  </a:cubicBezTo>
                  <a:cubicBezTo>
                    <a:pt x="8774" y="10189"/>
                    <a:pt x="8774" y="10456"/>
                    <a:pt x="8707" y="10689"/>
                  </a:cubicBezTo>
                  <a:cubicBezTo>
                    <a:pt x="8486" y="11669"/>
                    <a:pt x="7876" y="12498"/>
                    <a:pt x="6621" y="12498"/>
                  </a:cubicBezTo>
                  <a:cubicBezTo>
                    <a:pt x="6551" y="12498"/>
                    <a:pt x="6479" y="12496"/>
                    <a:pt x="6405" y="12491"/>
                  </a:cubicBezTo>
                  <a:lnTo>
                    <a:pt x="6405" y="12491"/>
                  </a:lnTo>
                  <a:cubicBezTo>
                    <a:pt x="6405" y="12491"/>
                    <a:pt x="6439" y="14325"/>
                    <a:pt x="7840" y="14759"/>
                  </a:cubicBezTo>
                  <a:cubicBezTo>
                    <a:pt x="8384" y="14940"/>
                    <a:pt x="9030" y="14996"/>
                    <a:pt x="9616" y="14996"/>
                  </a:cubicBezTo>
                  <a:cubicBezTo>
                    <a:pt x="10536" y="14996"/>
                    <a:pt x="11309" y="14859"/>
                    <a:pt x="11309" y="14859"/>
                  </a:cubicBezTo>
                  <a:cubicBezTo>
                    <a:pt x="11709" y="14292"/>
                    <a:pt x="12143" y="13758"/>
                    <a:pt x="12610" y="13258"/>
                  </a:cubicBezTo>
                  <a:cubicBezTo>
                    <a:pt x="13243" y="12657"/>
                    <a:pt x="16012" y="9855"/>
                    <a:pt x="15812" y="7320"/>
                  </a:cubicBezTo>
                  <a:cubicBezTo>
                    <a:pt x="15645" y="4818"/>
                    <a:pt x="13844" y="4518"/>
                    <a:pt x="13844" y="4518"/>
                  </a:cubicBezTo>
                  <a:cubicBezTo>
                    <a:pt x="14311" y="3851"/>
                    <a:pt x="14278" y="2950"/>
                    <a:pt x="13777" y="2283"/>
                  </a:cubicBezTo>
                  <a:cubicBezTo>
                    <a:pt x="13513" y="1887"/>
                    <a:pt x="13061" y="1665"/>
                    <a:pt x="12601" y="1665"/>
                  </a:cubicBezTo>
                  <a:cubicBezTo>
                    <a:pt x="12364" y="1665"/>
                    <a:pt x="12125" y="1725"/>
                    <a:pt x="11909" y="1850"/>
                  </a:cubicBezTo>
                  <a:cubicBezTo>
                    <a:pt x="11909" y="1850"/>
                    <a:pt x="11642" y="215"/>
                    <a:pt x="10108" y="15"/>
                  </a:cubicBezTo>
                  <a:cubicBezTo>
                    <a:pt x="10022" y="5"/>
                    <a:pt x="9936" y="1"/>
                    <a:pt x="9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3691775" y="2614950"/>
              <a:ext cx="791625" cy="373525"/>
            </a:xfrm>
            <a:custGeom>
              <a:avLst/>
              <a:gdLst/>
              <a:ahLst/>
              <a:cxnLst/>
              <a:rect l="l" t="t" r="r" b="b"/>
              <a:pathLst>
                <a:path w="31665" h="14941" extrusionOk="0">
                  <a:moveTo>
                    <a:pt x="434" y="1"/>
                  </a:moveTo>
                  <a:cubicBezTo>
                    <a:pt x="156" y="1"/>
                    <a:pt x="0" y="123"/>
                    <a:pt x="42" y="262"/>
                  </a:cubicBezTo>
                  <a:cubicBezTo>
                    <a:pt x="109" y="562"/>
                    <a:pt x="1977" y="3097"/>
                    <a:pt x="1977" y="3097"/>
                  </a:cubicBezTo>
                  <a:cubicBezTo>
                    <a:pt x="1476" y="3331"/>
                    <a:pt x="1209" y="3831"/>
                    <a:pt x="1309" y="4365"/>
                  </a:cubicBezTo>
                  <a:cubicBezTo>
                    <a:pt x="676" y="4665"/>
                    <a:pt x="876" y="5499"/>
                    <a:pt x="876" y="5499"/>
                  </a:cubicBezTo>
                  <a:cubicBezTo>
                    <a:pt x="609" y="5899"/>
                    <a:pt x="609" y="6400"/>
                    <a:pt x="876" y="6767"/>
                  </a:cubicBezTo>
                  <a:cubicBezTo>
                    <a:pt x="1309" y="7500"/>
                    <a:pt x="4779" y="8601"/>
                    <a:pt x="5446" y="8835"/>
                  </a:cubicBezTo>
                  <a:cubicBezTo>
                    <a:pt x="6079" y="9102"/>
                    <a:pt x="15786" y="14839"/>
                    <a:pt x="16620" y="14939"/>
                  </a:cubicBezTo>
                  <a:cubicBezTo>
                    <a:pt x="16631" y="14940"/>
                    <a:pt x="16644" y="14940"/>
                    <a:pt x="16661" y="14940"/>
                  </a:cubicBezTo>
                  <a:cubicBezTo>
                    <a:pt x="17506" y="14940"/>
                    <a:pt x="26289" y="14127"/>
                    <a:pt x="27728" y="13571"/>
                  </a:cubicBezTo>
                  <a:cubicBezTo>
                    <a:pt x="29229" y="12938"/>
                    <a:pt x="30464" y="11770"/>
                    <a:pt x="31131" y="10236"/>
                  </a:cubicBezTo>
                  <a:cubicBezTo>
                    <a:pt x="31631" y="9135"/>
                    <a:pt x="31664" y="7901"/>
                    <a:pt x="31297" y="6767"/>
                  </a:cubicBezTo>
                  <a:lnTo>
                    <a:pt x="31297" y="6767"/>
                  </a:lnTo>
                  <a:cubicBezTo>
                    <a:pt x="31297" y="6767"/>
                    <a:pt x="30530" y="6767"/>
                    <a:pt x="28929" y="6800"/>
                  </a:cubicBezTo>
                  <a:cubicBezTo>
                    <a:pt x="27328" y="6833"/>
                    <a:pt x="16720" y="10002"/>
                    <a:pt x="16153" y="10002"/>
                  </a:cubicBezTo>
                  <a:cubicBezTo>
                    <a:pt x="15586" y="10002"/>
                    <a:pt x="7047" y="5766"/>
                    <a:pt x="7047" y="5766"/>
                  </a:cubicBezTo>
                  <a:cubicBezTo>
                    <a:pt x="6980" y="5099"/>
                    <a:pt x="6980" y="4465"/>
                    <a:pt x="6980" y="3798"/>
                  </a:cubicBezTo>
                  <a:cubicBezTo>
                    <a:pt x="7080" y="3231"/>
                    <a:pt x="7280" y="2564"/>
                    <a:pt x="7347" y="2230"/>
                  </a:cubicBezTo>
                  <a:cubicBezTo>
                    <a:pt x="7414" y="1863"/>
                    <a:pt x="7214" y="1796"/>
                    <a:pt x="7214" y="1796"/>
                  </a:cubicBezTo>
                  <a:cubicBezTo>
                    <a:pt x="7167" y="1788"/>
                    <a:pt x="7121" y="1784"/>
                    <a:pt x="7076" y="1784"/>
                  </a:cubicBezTo>
                  <a:cubicBezTo>
                    <a:pt x="5994" y="1784"/>
                    <a:pt x="5379" y="3998"/>
                    <a:pt x="5379" y="3998"/>
                  </a:cubicBezTo>
                  <a:lnTo>
                    <a:pt x="3578" y="2530"/>
                  </a:lnTo>
                  <a:cubicBezTo>
                    <a:pt x="3044" y="2063"/>
                    <a:pt x="2577" y="1563"/>
                    <a:pt x="2110" y="996"/>
                  </a:cubicBezTo>
                  <a:cubicBezTo>
                    <a:pt x="1449" y="238"/>
                    <a:pt x="823" y="1"/>
                    <a:pt x="434"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1917282" y="369003"/>
            <a:ext cx="5253138" cy="572700"/>
          </a:xfrm>
          <a:prstGeom prst="rect">
            <a:avLst/>
          </a:prstGeom>
        </p:spPr>
        <p:txBody>
          <a:bodyPr spcFirstLastPara="1" wrap="square" lIns="91425" tIns="91425" rIns="91425" bIns="91425" anchor="t" anchorCtr="0">
            <a:noAutofit/>
          </a:bodyPr>
          <a:lstStyle/>
          <a:p>
            <a:pPr lvl="0"/>
            <a:r>
              <a:rPr lang="az-Latn-AZ" sz="3000" b="1" i="1" dirty="0" smtClean="0">
                <a:ln w="0"/>
                <a:solidFill>
                  <a:schemeClr val="tx1"/>
                </a:solidFill>
                <a:latin typeface="Times New Roman" panose="02020603050405020304" pitchFamily="18" charset="0"/>
                <a:cs typeface="Times New Roman" panose="02020603050405020304" pitchFamily="18" charset="0"/>
              </a:rPr>
              <a:t>İmage</a:t>
            </a:r>
            <a:r>
              <a:rPr lang="en-US" sz="3200" dirty="0" smtClean="0">
                <a:latin typeface="Times New Roman" panose="02020603050405020304" pitchFamily="18" charset="0"/>
                <a:cs typeface="Times New Roman" panose="02020603050405020304" pitchFamily="18" charset="0"/>
              </a:rPr>
              <a:t> </a:t>
            </a:r>
            <a:r>
              <a:rPr lang="en-US" sz="3000" b="1" i="1" dirty="0" smtClean="0">
                <a:latin typeface="Times New Roman" panose="02020603050405020304" pitchFamily="18" charset="0"/>
                <a:cs typeface="Times New Roman" panose="02020603050405020304" pitchFamily="18" charset="0"/>
              </a:rPr>
              <a:t>preparation</a:t>
            </a:r>
            <a:endParaRPr sz="3000" b="1" i="1" dirty="0">
              <a:ln w="0"/>
              <a:solidFill>
                <a:schemeClr val="tx1"/>
              </a:solidFill>
              <a:latin typeface="Times New Roman" panose="02020603050405020304" pitchFamily="18" charset="0"/>
              <a:cs typeface="Times New Roman" panose="02020603050405020304" pitchFamily="18" charset="0"/>
            </a:endParaRPr>
          </a:p>
        </p:txBody>
      </p:sp>
      <p:sp>
        <p:nvSpPr>
          <p:cNvPr id="871" name="Google Shape;871;p48"/>
          <p:cNvSpPr txBox="1">
            <a:spLocks noGrp="1"/>
          </p:cNvSpPr>
          <p:nvPr>
            <p:ph type="body" idx="1"/>
          </p:nvPr>
        </p:nvSpPr>
        <p:spPr>
          <a:xfrm>
            <a:off x="833592" y="1803307"/>
            <a:ext cx="7761767" cy="199587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noAutofit/>
          </a:bodyPr>
          <a:lstStyle/>
          <a:p>
            <a:pPr marL="285750" lvl="0" indent="-285750">
              <a:buClr>
                <a:schemeClr val="dk1"/>
              </a:buClr>
              <a:buSzPts val="1100"/>
              <a:buNone/>
            </a:pPr>
            <a:r>
              <a:rPr lang="en-US" sz="2000" dirty="0" smtClean="0">
                <a:latin typeface="Times New Roman" panose="02020603050405020304" pitchFamily="18" charset="0"/>
                <a:cs typeface="Times New Roman" panose="02020603050405020304" pitchFamily="18" charset="0"/>
              </a:rPr>
              <a:t>    </a:t>
            </a:r>
          </a:p>
          <a:p>
            <a:pPr marL="285750" lvl="0" indent="-285750">
              <a:buClr>
                <a:schemeClr val="dk1"/>
              </a:buClr>
              <a:buSzPts val="110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Pre-processing: We clean the images, label them and prepare them for model training. In this process, we resize the images (up to 416*416), add Padding to the Image with </a:t>
            </a:r>
            <a:r>
              <a:rPr lang="en-US" sz="2000" dirty="0" err="1" smtClean="0">
                <a:latin typeface="Times New Roman" panose="02020603050405020304" pitchFamily="18" charset="0"/>
                <a:cs typeface="Times New Roman" panose="02020603050405020304" pitchFamily="18" charset="0"/>
              </a:rPr>
              <a:t>OpenCV</a:t>
            </a:r>
            <a:r>
              <a:rPr lang="en-US" sz="2000" dirty="0" smtClean="0">
                <a:latin typeface="Times New Roman" panose="02020603050405020304" pitchFamily="18" charset="0"/>
                <a:cs typeface="Times New Roman" panose="02020603050405020304" pitchFamily="18" charset="0"/>
              </a:rPr>
              <a:t> so that the image does not lose its effect, includes steps such as contrast and brightness adjustment..</a:t>
            </a:r>
            <a:endParaRPr sz="2000" dirty="0">
              <a:latin typeface="Times New Roman" panose="02020603050405020304" pitchFamily="18" charset="0"/>
              <a:cs typeface="Times New Roman" panose="02020603050405020304" pitchFamily="18" charset="0"/>
            </a:endParaRPr>
          </a:p>
        </p:txBody>
      </p:sp>
      <p:pic>
        <p:nvPicPr>
          <p:cNvPr id="1026" name="Picture 2" descr="https://i.pinimg.com/564x/b4/55/4e/b4554e67e7c7f398341cad542251bc24.jpg"/>
          <p:cNvPicPr>
            <a:picLocks noChangeAspect="1" noChangeArrowheads="1"/>
          </p:cNvPicPr>
          <p:nvPr/>
        </p:nvPicPr>
        <p:blipFill rotWithShape="1">
          <a:blip r:embed="rId3">
            <a:extLst>
              <a:ext uri="{28A0092B-C50C-407E-A947-70E740481C1C}">
                <a14:useLocalDpi xmlns:a14="http://schemas.microsoft.com/office/drawing/2010/main" val="0"/>
              </a:ext>
            </a:extLst>
          </a:blip>
          <a:srcRect b="22517"/>
          <a:stretch/>
        </p:blipFill>
        <p:spPr bwMode="auto">
          <a:xfrm>
            <a:off x="7271238" y="194399"/>
            <a:ext cx="1560341" cy="1494608"/>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2FE4-A815-C0B2-04D6-88D58A4EFEDB}"/>
              </a:ext>
            </a:extLst>
          </p:cNvPr>
          <p:cNvSpPr>
            <a:spLocks noGrp="1"/>
          </p:cNvSpPr>
          <p:nvPr>
            <p:ph type="title"/>
          </p:nvPr>
        </p:nvSpPr>
        <p:spPr>
          <a:xfrm flipH="1">
            <a:off x="147694" y="552444"/>
            <a:ext cx="4040372" cy="2040737"/>
          </a:xfrm>
        </p:spPr>
        <p:txBody>
          <a:bodyPr/>
          <a:lstStyle/>
          <a:p>
            <a:pPr lvl="0">
              <a:spcAft>
                <a:spcPts val="1600"/>
              </a:spcAft>
            </a:pPr>
            <a:r>
              <a:rPr lang="az-Latn-AZ" sz="4400" b="1" i="1" dirty="0" smtClean="0">
                <a:latin typeface="Times New Roman" panose="02020603050405020304" pitchFamily="18" charset="0"/>
                <a:cs typeface="Times New Roman" panose="02020603050405020304" pitchFamily="18" charset="0"/>
              </a:rPr>
              <a:t>Model Setup</a:t>
            </a:r>
            <a:r>
              <a:rPr lang="en-US" sz="4400" b="1" i="1" dirty="0" smtClean="0">
                <a:latin typeface="Times New Roman" panose="02020603050405020304" pitchFamily="18" charset="0"/>
                <a:cs typeface="Times New Roman" panose="02020603050405020304" pitchFamily="18" charset="0"/>
              </a:rPr>
              <a:t> and </a:t>
            </a:r>
            <a:r>
              <a:rPr lang="en-US" sz="4400" b="1" i="1" dirty="0" err="1" smtClean="0">
                <a:latin typeface="Times New Roman" panose="02020603050405020304" pitchFamily="18" charset="0"/>
                <a:cs typeface="Times New Roman" panose="02020603050405020304" pitchFamily="18" charset="0"/>
              </a:rPr>
              <a:t>OpenCV</a:t>
            </a:r>
            <a:r>
              <a:rPr lang="en-US" sz="4400" b="1" i="1" dirty="0" smtClean="0">
                <a:latin typeface="Times New Roman" panose="02020603050405020304" pitchFamily="18" charset="0"/>
                <a:cs typeface="Times New Roman" panose="02020603050405020304" pitchFamily="18" charset="0"/>
              </a:rPr>
              <a:t> Integration</a:t>
            </a:r>
            <a:r>
              <a:rPr lang="az-Latn-AZ" sz="4400" b="1" i="1" dirty="0" smtClean="0">
                <a:latin typeface="Times New Roman" panose="02020603050405020304" pitchFamily="18" charset="0"/>
                <a:cs typeface="Times New Roman" panose="02020603050405020304" pitchFamily="18" charset="0"/>
              </a:rPr>
              <a:t/>
            </a:r>
            <a:br>
              <a:rPr lang="az-Latn-AZ" sz="4400" b="1" i="1" dirty="0" smtClean="0">
                <a:latin typeface="Times New Roman" panose="02020603050405020304" pitchFamily="18" charset="0"/>
                <a:cs typeface="Times New Roman" panose="02020603050405020304" pitchFamily="18" charset="0"/>
              </a:rPr>
            </a:br>
            <a:endParaRPr lang="az-Latn-AZ" sz="4400" b="1" i="1" dirty="0">
              <a:solidFill>
                <a:schemeClr val="tx1"/>
              </a:solidFill>
            </a:endParaRPr>
          </a:p>
        </p:txBody>
      </p:sp>
      <p:sp>
        <p:nvSpPr>
          <p:cNvPr id="3" name="Title 2">
            <a:extLst>
              <a:ext uri="{FF2B5EF4-FFF2-40B4-BE49-F238E27FC236}">
                <a16:creationId xmlns:a16="http://schemas.microsoft.com/office/drawing/2014/main" id="{7A666C8D-5209-CAF4-091D-5D3C4025F4BC}"/>
              </a:ext>
            </a:extLst>
          </p:cNvPr>
          <p:cNvSpPr>
            <a:spLocks noGrp="1"/>
          </p:cNvSpPr>
          <p:nvPr>
            <p:ph type="title" idx="2"/>
          </p:nvPr>
        </p:nvSpPr>
        <p:spPr/>
        <p:txBody>
          <a:bodyPr/>
          <a:lstStyle/>
          <a:p>
            <a:r>
              <a:rPr lang="en-US" b="1" dirty="0"/>
              <a:t>03</a:t>
            </a:r>
          </a:p>
        </p:txBody>
      </p:sp>
      <p:pic>
        <p:nvPicPr>
          <p:cNvPr id="5" name="Picture 4">
            <a:extLst>
              <a:ext uri="{FF2B5EF4-FFF2-40B4-BE49-F238E27FC236}">
                <a16:creationId xmlns:a16="http://schemas.microsoft.com/office/drawing/2014/main" id="{B71F1E0F-1E5C-11A7-B5CA-28EA7B94671D}"/>
              </a:ext>
            </a:extLst>
          </p:cNvPr>
          <p:cNvPicPr>
            <a:picLocks noChangeAspect="1"/>
          </p:cNvPicPr>
          <p:nvPr/>
        </p:nvPicPr>
        <p:blipFill>
          <a:blip r:embed="rId2"/>
          <a:stretch>
            <a:fillRect/>
          </a:stretch>
        </p:blipFill>
        <p:spPr>
          <a:xfrm>
            <a:off x="5105401" y="1333501"/>
            <a:ext cx="3422300" cy="3098628"/>
          </a:xfrm>
          <a:prstGeom prst="rect">
            <a:avLst/>
          </a:prstGeom>
        </p:spPr>
      </p:pic>
    </p:spTree>
    <p:extLst>
      <p:ext uri="{BB962C8B-B14F-4D97-AF65-F5344CB8AC3E}">
        <p14:creationId xmlns:p14="http://schemas.microsoft.com/office/powerpoint/2010/main" val="2026361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742194" y="311492"/>
            <a:ext cx="8100000" cy="572700"/>
          </a:xfrm>
          <a:prstGeom prst="rect">
            <a:avLst/>
          </a:prstGeom>
        </p:spPr>
        <p:txBody>
          <a:bodyPr spcFirstLastPara="1" wrap="square" lIns="91425" tIns="91425" rIns="91425" bIns="91425" anchor="t" anchorCtr="0">
            <a:noAutofit/>
          </a:bodyPr>
          <a:lstStyle/>
          <a:p>
            <a:pPr lvl="0"/>
            <a:r>
              <a:rPr lang="en-US" sz="3000" b="1" i="1" dirty="0" smtClean="0">
                <a:ln w="0"/>
                <a:solidFill>
                  <a:schemeClr val="tx1"/>
                </a:solidFill>
                <a:latin typeface="Times New Roman" panose="02020603050405020304" pitchFamily="18" charset="0"/>
                <a:cs typeface="Times New Roman" panose="02020603050405020304" pitchFamily="18" charset="0"/>
              </a:rPr>
              <a:t>Model Setup and </a:t>
            </a:r>
            <a:r>
              <a:rPr lang="en-US" sz="3000" b="1" i="1" dirty="0" err="1" smtClean="0">
                <a:ln w="0"/>
                <a:solidFill>
                  <a:schemeClr val="tx1"/>
                </a:solidFill>
                <a:latin typeface="Times New Roman" panose="02020603050405020304" pitchFamily="18" charset="0"/>
                <a:cs typeface="Times New Roman" panose="02020603050405020304" pitchFamily="18" charset="0"/>
              </a:rPr>
              <a:t>OpenCV</a:t>
            </a:r>
            <a:r>
              <a:rPr lang="en-US" sz="3000" b="1" i="1" dirty="0" smtClean="0">
                <a:ln w="0"/>
                <a:solidFill>
                  <a:schemeClr val="tx1"/>
                </a:solidFill>
                <a:latin typeface="Times New Roman" panose="02020603050405020304" pitchFamily="18" charset="0"/>
                <a:cs typeface="Times New Roman" panose="02020603050405020304" pitchFamily="18" charset="0"/>
              </a:rPr>
              <a:t> Integration</a:t>
            </a:r>
            <a:endParaRPr sz="3000" b="1" i="1" dirty="0">
              <a:ln w="0"/>
              <a:solidFill>
                <a:schemeClr val="tx1"/>
              </a:solidFill>
              <a:latin typeface="Times New Roman" panose="02020603050405020304" pitchFamily="18" charset="0"/>
              <a:cs typeface="Times New Roman" panose="02020603050405020304" pitchFamily="18" charset="0"/>
            </a:endParaRPr>
          </a:p>
        </p:txBody>
      </p:sp>
      <p:sp>
        <p:nvSpPr>
          <p:cNvPr id="871" name="Google Shape;871;p48"/>
          <p:cNvSpPr txBox="1">
            <a:spLocks noGrp="1"/>
          </p:cNvSpPr>
          <p:nvPr>
            <p:ph type="body" idx="1"/>
          </p:nvPr>
        </p:nvSpPr>
        <p:spPr>
          <a:xfrm>
            <a:off x="1580708" y="1501140"/>
            <a:ext cx="6400800" cy="2438400"/>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noAutofit/>
          </a:bodyPr>
          <a:lstStyle/>
          <a:p>
            <a:pPr marL="285750" lvl="0" indent="-285750" algn="ctr">
              <a:buClr>
                <a:schemeClr val="dk1"/>
              </a:buClr>
              <a:buSzPts val="1100"/>
              <a:buNone/>
            </a:pPr>
            <a:r>
              <a:rPr lang="en-US" sz="1800" dirty="0" smtClean="0">
                <a:latin typeface="Times New Roman" panose="02020603050405020304" pitchFamily="18" charset="0"/>
                <a:cs typeface="Times New Roman" panose="02020603050405020304" pitchFamily="18" charset="0"/>
              </a:rPr>
              <a:t>	</a:t>
            </a:r>
          </a:p>
          <a:p>
            <a:pPr marL="285750" lvl="0" indent="-285750" algn="ctr">
              <a:buClr>
                <a:schemeClr val="dk1"/>
              </a:buClr>
              <a:buSzPts val="1100"/>
              <a:buNone/>
            </a:pPr>
            <a:r>
              <a:rPr lang="en-US" sz="1800" dirty="0" smtClean="0">
                <a:latin typeface="Times New Roman" panose="02020603050405020304" pitchFamily="18" charset="0"/>
                <a:cs typeface="Times New Roman" panose="02020603050405020304" pitchFamily="18" charset="0"/>
              </a:rPr>
              <a:t> We build the YOLOv3 model using predefined weights, a </a:t>
            </a:r>
            <a:r>
              <a:rPr lang="en-US" sz="1800" dirty="0" err="1" smtClean="0">
                <a:latin typeface="Times New Roman" panose="02020603050405020304" pitchFamily="18" charset="0"/>
                <a:cs typeface="Times New Roman" panose="02020603050405020304" pitchFamily="18" charset="0"/>
              </a:rPr>
              <a:t>cfg</a:t>
            </a:r>
            <a:r>
              <a:rPr lang="en-US" sz="1800" dirty="0" smtClean="0">
                <a:latin typeface="Times New Roman" panose="02020603050405020304" pitchFamily="18" charset="0"/>
                <a:cs typeface="Times New Roman" panose="02020603050405020304" pitchFamily="18" charset="0"/>
              </a:rPr>
              <a:t> file, and an adapted names file for helmet detection. This will ensure a robust and reliable detection process. Next, we integrate the YOLOv3 model with </a:t>
            </a:r>
            <a:r>
              <a:rPr lang="en-US" sz="1800" dirty="0" err="1" smtClean="0">
                <a:latin typeface="Times New Roman" panose="02020603050405020304" pitchFamily="18" charset="0"/>
                <a:cs typeface="Times New Roman" panose="02020603050405020304" pitchFamily="18" charset="0"/>
              </a:rPr>
              <a:t>OpenCV</a:t>
            </a:r>
            <a:r>
              <a:rPr lang="en-US" sz="1800" dirty="0" smtClean="0">
                <a:latin typeface="Times New Roman" panose="02020603050405020304" pitchFamily="18" charset="0"/>
                <a:cs typeface="Times New Roman" panose="02020603050405020304" pitchFamily="18" charset="0"/>
              </a:rPr>
              <a:t> to enable image processing and detection. The </a:t>
            </a:r>
            <a:r>
              <a:rPr lang="en-US" sz="1800" dirty="0" err="1" smtClean="0">
                <a:latin typeface="Times New Roman" panose="02020603050405020304" pitchFamily="18" charset="0"/>
                <a:cs typeface="Times New Roman" panose="02020603050405020304" pitchFamily="18" charset="0"/>
              </a:rPr>
              <a:t>OpenCV</a:t>
            </a:r>
            <a:r>
              <a:rPr lang="en-US" sz="1800" dirty="0" smtClean="0">
                <a:latin typeface="Times New Roman" panose="02020603050405020304" pitchFamily="18" charset="0"/>
                <a:cs typeface="Times New Roman" panose="02020603050405020304" pitchFamily="18" charset="0"/>
              </a:rPr>
              <a:t> library is widely used for image processing and analysis.</a:t>
            </a:r>
            <a:endParaRPr sz="1800" dirty="0">
              <a:latin typeface="Times New Roman" panose="02020603050405020304" pitchFamily="18" charset="0"/>
              <a:cs typeface="Times New Roman" panose="02020603050405020304" pitchFamily="18" charset="0"/>
            </a:endParaRPr>
          </a:p>
        </p:txBody>
      </p:sp>
      <p:pic>
        <p:nvPicPr>
          <p:cNvPr id="2050" name="Picture 2" descr="https://i.pinimg.com/564x/8f/43/81/8f43811115ed1e0e82b4024df8b80ba4.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667" b="90667" l="14032" r="93961">
                        <a14:backgroundMark x1="38366" y1="6400" x2="10480" y2="32800"/>
                        <a14:backgroundMark x1="10480" y1="36000" x2="50089" y2="95200"/>
                        <a14:backgroundMark x1="50089" y1="95200" x2="93961" y2="60533"/>
                        <a14:backgroundMark x1="93961" y1="60533" x2="76199" y2="4000"/>
                        <a14:backgroundMark x1="76199" y1="4000" x2="36590" y2="7467"/>
                        <a14:backgroundMark x1="10480" y1="28267" x2="11545" y2="38933"/>
                      </a14:backgroundRemoval>
                    </a14:imgEffect>
                  </a14:imgLayer>
                </a14:imgProps>
              </a:ext>
              <a:ext uri="{28A0092B-C50C-407E-A947-70E740481C1C}">
                <a14:useLocalDpi xmlns:a14="http://schemas.microsoft.com/office/drawing/2010/main" val="0"/>
              </a:ext>
            </a:extLst>
          </a:blip>
          <a:srcRect/>
          <a:stretch>
            <a:fillRect/>
          </a:stretch>
        </p:blipFill>
        <p:spPr bwMode="auto">
          <a:xfrm rot="947106">
            <a:off x="7495799" y="404541"/>
            <a:ext cx="2158741" cy="1437883"/>
          </a:xfrm>
          <a:prstGeom prst="rect">
            <a:avLst/>
          </a:prstGeom>
          <a:blipFill dpi="0" rotWithShape="1">
            <a:blip r:embed="rId5">
              <a:alphaModFix amt="0"/>
            </a:blip>
            <a:srcRect/>
            <a:tile tx="0" ty="0" sx="100000" sy="100000" flip="none" algn="tl"/>
          </a:blipFill>
          <a:effectLst>
            <a:reflection blurRad="1270000" stA="45000" endPos="65000" dist="50800" dir="5400000" sy="-100000" algn="bl" rotWithShape="0"/>
          </a:effectLst>
        </p:spPr>
      </p:pic>
      <p:pic>
        <p:nvPicPr>
          <p:cNvPr id="2054" name="Picture 6" descr="https://i.pinimg.com/564x/fb/11/13/fb1113e0a8ea4c4a0dbee68979dc2f47.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35106" y1="7624" x2="4965" y2="8688"/>
                        <a14:backgroundMark x1="4965" y1="8688" x2="3723" y2="92730"/>
                        <a14:backgroundMark x1="3723" y1="92730" x2="95567" y2="92730"/>
                        <a14:backgroundMark x1="95567" y1="92730" x2="94504" y2="6738"/>
                        <a14:backgroundMark x1="94504" y1="6738" x2="29433" y2="7624"/>
                      </a14:backgroundRemoval>
                    </a14:imgEffect>
                  </a14:imgLayer>
                </a14:imgProps>
              </a:ext>
              <a:ext uri="{28A0092B-C50C-407E-A947-70E740481C1C}">
                <a14:useLocalDpi xmlns:a14="http://schemas.microsoft.com/office/drawing/2010/main" val="0"/>
              </a:ext>
            </a:extLst>
          </a:blip>
          <a:srcRect/>
          <a:stretch>
            <a:fillRect/>
          </a:stretch>
        </p:blipFill>
        <p:spPr bwMode="auto">
          <a:xfrm rot="19872172">
            <a:off x="1077582" y="924201"/>
            <a:ext cx="1402492" cy="140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31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3190</TotalTime>
  <Words>366</Words>
  <Application>Microsoft Office PowerPoint</Application>
  <PresentationFormat>On-screen Show (16:9)</PresentationFormat>
  <Paragraphs>49</Paragraphs>
  <Slides>17</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Libre Franklin</vt:lpstr>
      <vt:lpstr>Libre Franklin Medium</vt:lpstr>
      <vt:lpstr>Times New Roman</vt:lpstr>
      <vt:lpstr>Arial</vt:lpstr>
      <vt:lpstr>Be Vietnam</vt:lpstr>
      <vt:lpstr>Isometric SEO Strategy by Slidesgo</vt:lpstr>
      <vt:lpstr>HELMET  DETECTION</vt:lpstr>
      <vt:lpstr>Steps</vt:lpstr>
      <vt:lpstr>01</vt:lpstr>
      <vt:lpstr>Problem and solution</vt:lpstr>
      <vt:lpstr>Technologies used</vt:lpstr>
      <vt:lpstr>İmage preparation  </vt:lpstr>
      <vt:lpstr>İmage preparation</vt:lpstr>
      <vt:lpstr>Model Setup and OpenCV Integration </vt:lpstr>
      <vt:lpstr>Model Setup and OpenCV Integration</vt:lpstr>
      <vt:lpstr>Detection Implementation</vt:lpstr>
      <vt:lpstr>Detection Implementation</vt:lpstr>
      <vt:lpstr>Testing and Validation</vt:lpstr>
      <vt:lpstr>PowerPoint Presentation</vt:lpstr>
      <vt:lpstr>Deployment and Monitoring</vt:lpstr>
      <vt:lpstr>PowerPoint Presentation</vt:lpstr>
      <vt:lpstr>PowerPoint Presentation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Telecommunication Customer Churn</dc:title>
  <dc:creator>Lala</dc:creator>
  <cp:lastModifiedBy>ASUS</cp:lastModifiedBy>
  <cp:revision>64</cp:revision>
  <dcterms:modified xsi:type="dcterms:W3CDTF">2024-06-25T12:40:02Z</dcterms:modified>
</cp:coreProperties>
</file>